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5" r:id="rId5"/>
    <p:sldId id="292" r:id="rId6"/>
    <p:sldId id="283" r:id="rId7"/>
    <p:sldId id="316" r:id="rId8"/>
    <p:sldId id="317" r:id="rId9"/>
    <p:sldId id="323" r:id="rId10"/>
  </p:sldIdLst>
  <p:sldSz cx="9144000" cy="6858000" type="screen4x3"/>
  <p:notesSz cx="6881813" cy="96615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89" autoAdjust="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82C-90E2-4C27-B1F7-299EE7B8AB09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CE16-9A84-444B-AFF4-CF9CEB61B7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74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82C-90E2-4C27-B1F7-299EE7B8AB09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CE16-9A84-444B-AFF4-CF9CEB61B7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76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82C-90E2-4C27-B1F7-299EE7B8AB09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CE16-9A84-444B-AFF4-CF9CEB61B7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47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82C-90E2-4C27-B1F7-299EE7B8AB09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CE16-9A84-444B-AFF4-CF9CEB61B7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72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82C-90E2-4C27-B1F7-299EE7B8AB09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CE16-9A84-444B-AFF4-CF9CEB61B7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23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82C-90E2-4C27-B1F7-299EE7B8AB09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CE16-9A84-444B-AFF4-CF9CEB61B7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4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82C-90E2-4C27-B1F7-299EE7B8AB09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CE16-9A84-444B-AFF4-CF9CEB61B7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09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82C-90E2-4C27-B1F7-299EE7B8AB09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CE16-9A84-444B-AFF4-CF9CEB61B7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73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82C-90E2-4C27-B1F7-299EE7B8AB09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CE16-9A84-444B-AFF4-CF9CEB61B7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12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82C-90E2-4C27-B1F7-299EE7B8AB09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CE16-9A84-444B-AFF4-CF9CEB61B7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82C-90E2-4C27-B1F7-299EE7B8AB09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CE16-9A84-444B-AFF4-CF9CEB61B7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97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B82C-90E2-4C27-B1F7-299EE7B8AB09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CE16-9A84-444B-AFF4-CF9CEB61B7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51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mint@ssg-oberhausen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272159"/>
            <a:ext cx="7772400" cy="1470025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M</a:t>
            </a:r>
            <a:r>
              <a:rPr lang="de-DE" dirty="0"/>
              <a:t>athematik </a:t>
            </a:r>
            <a:r>
              <a:rPr lang="de-DE" dirty="0">
                <a:solidFill>
                  <a:srgbClr val="FF0000"/>
                </a:solidFill>
              </a:rPr>
              <a:t>I</a:t>
            </a:r>
            <a:r>
              <a:rPr lang="de-DE" dirty="0"/>
              <a:t>nformatik </a:t>
            </a:r>
            <a:r>
              <a:rPr lang="de-DE" dirty="0">
                <a:solidFill>
                  <a:srgbClr val="FF0000"/>
                </a:solidFill>
              </a:rPr>
              <a:t>N</a:t>
            </a:r>
            <a:r>
              <a:rPr lang="de-DE" dirty="0"/>
              <a:t>aturwissenschaft </a:t>
            </a:r>
            <a:r>
              <a:rPr lang="de-DE" dirty="0">
                <a:solidFill>
                  <a:srgbClr val="FF0000"/>
                </a:solidFill>
              </a:rPr>
              <a:t>T</a:t>
            </a:r>
            <a:r>
              <a:rPr lang="de-DE" dirty="0"/>
              <a:t>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55576" y="4005064"/>
            <a:ext cx="7232848" cy="2207096"/>
          </a:xfrm>
        </p:spPr>
        <p:txBody>
          <a:bodyPr>
            <a:normAutofit fontScale="77500" lnSpcReduction="20000"/>
          </a:bodyPr>
          <a:lstStyle/>
          <a:p>
            <a:r>
              <a:rPr lang="de-DE" sz="5800" dirty="0">
                <a:solidFill>
                  <a:schemeClr val="tx1"/>
                </a:solidFill>
              </a:rPr>
              <a:t>MINT am Sophie </a:t>
            </a:r>
          </a:p>
          <a:p>
            <a:r>
              <a:rPr lang="de-DE" sz="5100" dirty="0">
                <a:solidFill>
                  <a:schemeClr val="tx1"/>
                </a:solidFill>
              </a:rPr>
              <a:t>(Ausgewählte Inhalte des MINT-Unterrichtes der Jahrgänge 5-7)</a:t>
            </a:r>
          </a:p>
          <a:p>
            <a:r>
              <a:rPr lang="de-DE" dirty="0"/>
              <a:t>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A5DBC61-07B7-4A8A-8F20-8878AB40C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53" y="548680"/>
            <a:ext cx="768667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4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sz="3400" dirty="0"/>
              <a:t>1.  Ausgewählte Inhalte des MINT-Unterrichts in den Jahrgängen 5 und 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795320" cy="38450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de-DE" b="1" u="sng" dirty="0"/>
              <a:t>Modulbaustein: </a:t>
            </a:r>
          </a:p>
          <a:p>
            <a:pPr marL="0" indent="0" algn="just">
              <a:buNone/>
            </a:pPr>
            <a:r>
              <a:rPr lang="de-DE" b="1" u="sng" dirty="0"/>
              <a:t>Die Sophie-Detektive sind dem Täter auf der Spur</a:t>
            </a:r>
          </a:p>
          <a:p>
            <a:pPr marL="0" indent="0" algn="just">
              <a:buNone/>
            </a:pPr>
            <a:endParaRPr lang="de-DE" sz="1900" b="1" dirty="0"/>
          </a:p>
          <a:p>
            <a:r>
              <a:rPr lang="de-DE" dirty="0"/>
              <a:t>Vergleich von Fingerabdrücken, Fußspuren oder Haarproben</a:t>
            </a:r>
          </a:p>
          <a:p>
            <a:r>
              <a:rPr lang="de-DE" dirty="0"/>
              <a:t>Geheime Botschaften entziffern</a:t>
            </a:r>
          </a:p>
          <a:p>
            <a:pPr marL="0" indent="0">
              <a:buNone/>
            </a:pPr>
            <a:r>
              <a:rPr lang="de-DE" dirty="0"/>
              <a:t>    und senden</a:t>
            </a:r>
          </a:p>
          <a:p>
            <a:r>
              <a:rPr lang="de-DE" dirty="0"/>
              <a:t>Wer hat den Erpressungsbrief </a:t>
            </a:r>
          </a:p>
          <a:p>
            <a:pPr marL="0" indent="0">
              <a:buNone/>
            </a:pPr>
            <a:r>
              <a:rPr lang="de-DE" dirty="0"/>
              <a:t>    geschrieben?</a:t>
            </a:r>
            <a:r>
              <a:rPr lang="de-DE" dirty="0">
                <a:effectLst/>
              </a:rPr>
              <a:t>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1" name="Textfeld 60"/>
          <p:cNvSpPr txBox="1"/>
          <p:nvPr/>
        </p:nvSpPr>
        <p:spPr>
          <a:xfrm>
            <a:off x="395536" y="5467700"/>
            <a:ext cx="2133600" cy="131635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de-DE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3BBB2ED-93A4-479C-A8D9-A149D24C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908663"/>
            <a:ext cx="2880320" cy="29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7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u="sng" dirty="0"/>
              <a:t>Modulbaustein: </a:t>
            </a:r>
          </a:p>
          <a:p>
            <a:pPr marL="0" indent="0">
              <a:buNone/>
            </a:pPr>
            <a:r>
              <a:rPr lang="de-DE" sz="2800" b="1" u="sng" dirty="0"/>
              <a:t>Mikroskopier-Führerschein</a:t>
            </a:r>
          </a:p>
          <a:p>
            <a:pPr marL="0" indent="0">
              <a:buNone/>
            </a:pPr>
            <a:endParaRPr lang="de-DE" sz="2800" b="1" dirty="0"/>
          </a:p>
          <a:p>
            <a:r>
              <a:rPr lang="de-DE" sz="2800" dirty="0"/>
              <a:t>Aufbau/ Funktion und Umgang</a:t>
            </a:r>
          </a:p>
          <a:p>
            <a:r>
              <a:rPr lang="de-DE" sz="2800" dirty="0"/>
              <a:t>Rowdy, der Wasserfloh</a:t>
            </a:r>
          </a:p>
          <a:p>
            <a:r>
              <a:rPr lang="de-DE" sz="2800" dirty="0"/>
              <a:t>Mikroskopier-Übung: Urzeitkrebse </a:t>
            </a:r>
          </a:p>
          <a:p>
            <a:r>
              <a:rPr lang="de-DE" sz="2800" dirty="0"/>
              <a:t>Anfertigung eines mikroskopischen</a:t>
            </a:r>
          </a:p>
          <a:p>
            <a:pPr marL="0" indent="0">
              <a:buNone/>
            </a:pPr>
            <a:r>
              <a:rPr lang="de-DE" sz="2800" dirty="0"/>
              <a:t>    Präparats/ Skizze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F85970D-6B6F-4D88-9821-61D4D70A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464" y="2364864"/>
            <a:ext cx="2510052" cy="337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3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u="sng" dirty="0"/>
              <a:t>Modul: Laubsägearbeiten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sicherer und präziser Umgang mit der Laubsäge</a:t>
            </a:r>
          </a:p>
          <a:p>
            <a:r>
              <a:rPr lang="de-DE" dirty="0"/>
              <a:t>maßgerechtes Anfertigen einer TTS- Schablone</a:t>
            </a:r>
          </a:p>
          <a:p>
            <a:r>
              <a:rPr lang="de-DE" dirty="0"/>
              <a:t>Aussägen </a:t>
            </a:r>
          </a:p>
          <a:p>
            <a:r>
              <a:rPr lang="de-DE" dirty="0"/>
              <a:t>Abschleifen </a:t>
            </a:r>
          </a:p>
          <a:p>
            <a:r>
              <a:rPr lang="de-DE" dirty="0"/>
              <a:t>Praxistest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F4C0D1-9EC7-46DB-BFAE-76EDE84DF2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685">
            <a:off x="4715781" y="3963009"/>
            <a:ext cx="4572000" cy="26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0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8112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b="1" u="sng" dirty="0"/>
              <a:t>Modulbaustein: Elektrizitätslehre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02EEF5-4B64-4251-BB07-1318A99965E3}"/>
              </a:ext>
            </a:extLst>
          </p:cNvPr>
          <p:cNvSpPr txBox="1"/>
          <p:nvPr/>
        </p:nvSpPr>
        <p:spPr>
          <a:xfrm>
            <a:off x="368112" y="1124744"/>
            <a:ext cx="83663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e-DE" sz="3200" dirty="0"/>
              <a:t>praktische und theoretische Vertiefung physikalischer Grundlagen</a:t>
            </a:r>
          </a:p>
          <a:p>
            <a:endParaRPr lang="de-DE" sz="32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26" name="Picture 2" descr="File:2015-01-19 Elektronikkurs für Kinder, ForscherGeist ...">
            <a:extLst>
              <a:ext uri="{FF2B5EF4-FFF2-40B4-BE49-F238E27FC236}">
                <a16:creationId xmlns:a16="http://schemas.microsoft.com/office/drawing/2014/main" id="{089EA203-59BE-440D-ACF2-5F29CDA2B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84" y="2924944"/>
            <a:ext cx="4860032" cy="321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2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u="sng" dirty="0"/>
              <a:t>Modulbaustein: Microsoft Office</a:t>
            </a:r>
          </a:p>
          <a:p>
            <a:pPr marL="0" indent="0">
              <a:buNone/>
            </a:pPr>
            <a:endParaRPr lang="de-DE" sz="1000" b="1" dirty="0"/>
          </a:p>
          <a:p>
            <a:pPr marL="0" indent="0">
              <a:buNone/>
            </a:pPr>
            <a:r>
              <a:rPr lang="de-DE" sz="2400" u="sng" dirty="0"/>
              <a:t>Word- Führerschein</a:t>
            </a:r>
          </a:p>
          <a:p>
            <a:r>
              <a:rPr lang="de-DE" sz="2400" dirty="0"/>
              <a:t>Von A wie Absatz bis Z wie zentriert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u="sng" dirty="0" err="1"/>
              <a:t>Powerpoint</a:t>
            </a:r>
            <a:r>
              <a:rPr lang="de-DE" sz="2400" u="sng" dirty="0"/>
              <a:t>- Exkurs</a:t>
            </a:r>
          </a:p>
          <a:p>
            <a:r>
              <a:rPr lang="de-DE" sz="2400" dirty="0"/>
              <a:t>Erstellen einer </a:t>
            </a:r>
            <a:r>
              <a:rPr lang="de-DE" sz="2400" dirty="0" err="1"/>
              <a:t>Powerpoint</a:t>
            </a:r>
            <a:r>
              <a:rPr lang="de-DE" sz="2400" dirty="0"/>
              <a:t>- Präsentation </a:t>
            </a:r>
          </a:p>
          <a:p>
            <a:r>
              <a:rPr lang="de-DE" sz="2400" dirty="0"/>
              <a:t>Kriterien einer guten Präsentation</a:t>
            </a:r>
          </a:p>
          <a:p>
            <a:r>
              <a:rPr lang="de-DE" sz="2400" dirty="0"/>
              <a:t>Präsentationsübungen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0" indent="0">
              <a:buNone/>
            </a:pPr>
            <a:r>
              <a:rPr lang="de-DE" sz="2400" u="sng" dirty="0"/>
              <a:t>Excel- Exkurs</a:t>
            </a:r>
          </a:p>
          <a:p>
            <a:r>
              <a:rPr lang="de-DE" sz="2400" dirty="0"/>
              <a:t>in Arbeit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0F2536-9535-4FEA-A12F-6C2A2C4AE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710" y="4077072"/>
            <a:ext cx="32099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D6FC0-6E5E-4107-BDD4-78CDBBA3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2.  Ausgewählte Inhalte des MINT-Unterrichts des Jahrgangs 7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177259E-1A0F-40C3-A3D8-EC3766FA7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44208" y="2154956"/>
            <a:ext cx="2548087" cy="2548087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295F083-053B-49B6-A807-2B6B1D4176EA}"/>
              </a:ext>
            </a:extLst>
          </p:cNvPr>
          <p:cNvSpPr/>
          <p:nvPr/>
        </p:nvSpPr>
        <p:spPr>
          <a:xfrm>
            <a:off x="455748" y="1772816"/>
            <a:ext cx="59884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u="sng" dirty="0"/>
              <a:t>Modulbaustein: 3D-Druck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Aufbau und Funktion des 3D-Druckers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Browerbasierter</a:t>
            </a:r>
            <a:r>
              <a:rPr lang="de-DE" sz="3200" dirty="0"/>
              <a:t> Umgang mit 3D-Software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DIY: Handyhülle/Handyständer</a:t>
            </a:r>
          </a:p>
        </p:txBody>
      </p:sp>
    </p:spTree>
    <p:extLst>
      <p:ext uri="{BB962C8B-B14F-4D97-AF65-F5344CB8AC3E}">
        <p14:creationId xmlns:p14="http://schemas.microsoft.com/office/powerpoint/2010/main" val="42178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0CDE8-177C-4C29-B2B4-9529802C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798A14-943E-4018-A129-8F871C6F6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65" y="1574258"/>
            <a:ext cx="7787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3200" b="1" u="sng" dirty="0"/>
              <a:t>Modulbaustein: Programmierung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2F7FAFF-8039-4324-847C-B387B87840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A9F242-CFF9-4E6C-89F0-8E0E0777E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095" y="2367537"/>
            <a:ext cx="3694510" cy="289026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83590DB-671C-4A1B-BD1B-C7BEF90FD49D}"/>
              </a:ext>
            </a:extLst>
          </p:cNvPr>
          <p:cNvSpPr txBox="1"/>
          <p:nvPr/>
        </p:nvSpPr>
        <p:spPr>
          <a:xfrm>
            <a:off x="179512" y="2184975"/>
            <a:ext cx="7355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Kreativer Konstruieren eines</a:t>
            </a:r>
          </a:p>
          <a:p>
            <a:r>
              <a:rPr lang="de-DE" sz="3200" dirty="0"/>
              <a:t>     Lego- Mindstorms- Roboters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  Basics: Programmierung und</a:t>
            </a:r>
          </a:p>
          <a:p>
            <a:r>
              <a:rPr lang="de-DE" sz="3200" dirty="0"/>
              <a:t>     Sensorik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Linienverfolgerung</a:t>
            </a:r>
            <a:r>
              <a:rPr lang="de-DE" sz="3200" dirty="0"/>
              <a:t>, Hindernis-</a:t>
            </a:r>
          </a:p>
          <a:p>
            <a:r>
              <a:rPr lang="de-DE" sz="3200" dirty="0"/>
              <a:t>     </a:t>
            </a:r>
            <a:r>
              <a:rPr lang="de-DE" sz="3200" dirty="0" err="1"/>
              <a:t>vermeidung</a:t>
            </a:r>
            <a:r>
              <a:rPr lang="de-DE" sz="3200" dirty="0"/>
              <a:t>, Pfadfindung</a:t>
            </a:r>
          </a:p>
        </p:txBody>
      </p:sp>
    </p:spTree>
    <p:extLst>
      <p:ext uri="{BB962C8B-B14F-4D97-AF65-F5344CB8AC3E}">
        <p14:creationId xmlns:p14="http://schemas.microsoft.com/office/powerpoint/2010/main" val="101318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42B22-0A04-47F6-9ACD-7717A71BE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87ABA1-36CB-4691-89D1-CC5EB42E5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54430"/>
            <a:ext cx="9144000" cy="14035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dirty="0"/>
              <a:t>Für weitere Rückfragen oder Anregungen stehen wir Ihnen gerne unter </a:t>
            </a:r>
            <a:r>
              <a:rPr lang="de-DE" dirty="0">
                <a:hlinkClick r:id="rId2"/>
              </a:rPr>
              <a:t>mint@ssg-oberhausen.de</a:t>
            </a:r>
            <a:r>
              <a:rPr lang="de-DE" dirty="0"/>
              <a:t> zur Verfügung.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7BDE82-985D-4BBF-AA6B-D768B70C05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1448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Bildschirmpräsentation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Larissa</vt:lpstr>
      <vt:lpstr>Mathematik Informatik Naturwissenschaft Technik</vt:lpstr>
      <vt:lpstr>1.  Ausgewählte Inhalte des MINT-Unterrichts in den Jahrgängen 5 und 6</vt:lpstr>
      <vt:lpstr>PowerPoint-Präsentation</vt:lpstr>
      <vt:lpstr>PowerPoint-Präsentation</vt:lpstr>
      <vt:lpstr>PowerPoint-Präsentation</vt:lpstr>
      <vt:lpstr>PowerPoint-Präsentation</vt:lpstr>
      <vt:lpstr>2.  Ausgewählte Inhalte des MINT-Unterrichts des Jahrgangs 7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MINT</dc:title>
  <dc:creator>Sana</dc:creator>
  <cp:lastModifiedBy>Sandra Gruschkuhn</cp:lastModifiedBy>
  <cp:revision>99</cp:revision>
  <cp:lastPrinted>2020-01-15T12:40:54Z</cp:lastPrinted>
  <dcterms:created xsi:type="dcterms:W3CDTF">2012-06-18T08:45:53Z</dcterms:created>
  <dcterms:modified xsi:type="dcterms:W3CDTF">2020-04-16T11:39:09Z</dcterms:modified>
</cp:coreProperties>
</file>