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3" r:id="rId4"/>
    <p:sldId id="269" r:id="rId5"/>
    <p:sldId id="306" r:id="rId6"/>
    <p:sldId id="310" r:id="rId7"/>
    <p:sldId id="266" r:id="rId8"/>
    <p:sldId id="300" r:id="rId9"/>
    <p:sldId id="262" r:id="rId10"/>
    <p:sldId id="260" r:id="rId11"/>
    <p:sldId id="279" r:id="rId12"/>
    <p:sldId id="286" r:id="rId13"/>
    <p:sldId id="261" r:id="rId14"/>
    <p:sldId id="284" r:id="rId15"/>
    <p:sldId id="289" r:id="rId16"/>
    <p:sldId id="307" r:id="rId17"/>
    <p:sldId id="272" r:id="rId18"/>
    <p:sldId id="282" r:id="rId19"/>
    <p:sldId id="281" r:id="rId20"/>
    <p:sldId id="273" r:id="rId21"/>
    <p:sldId id="290" r:id="rId22"/>
    <p:sldId id="275" r:id="rId23"/>
    <p:sldId id="276" r:id="rId24"/>
    <p:sldId id="278" r:id="rId25"/>
    <p:sldId id="277" r:id="rId26"/>
    <p:sldId id="287" r:id="rId27"/>
    <p:sldId id="295" r:id="rId28"/>
    <p:sldId id="270" r:id="rId29"/>
    <p:sldId id="271" r:id="rId30"/>
    <p:sldId id="285" r:id="rId31"/>
    <p:sldId id="309" r:id="rId32"/>
    <p:sldId id="280" r:id="rId33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2" autoAdjust="0"/>
    <p:restoredTop sz="76408" autoAdjust="0"/>
  </p:normalViewPr>
  <p:slideViewPr>
    <p:cSldViewPr>
      <p:cViewPr varScale="1">
        <p:scale>
          <a:sx n="66" d="100"/>
          <a:sy n="66" d="100"/>
        </p:scale>
        <p:origin x="180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342" cy="497333"/>
          </a:xfrm>
          <a:prstGeom prst="rect">
            <a:avLst/>
          </a:prstGeom>
        </p:spPr>
        <p:txBody>
          <a:bodyPr vert="horz" lIns="90461" tIns="45230" rIns="90461" bIns="4523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813" y="1"/>
            <a:ext cx="2944342" cy="497333"/>
          </a:xfrm>
          <a:prstGeom prst="rect">
            <a:avLst/>
          </a:prstGeom>
        </p:spPr>
        <p:txBody>
          <a:bodyPr vert="horz" lIns="90461" tIns="45230" rIns="90461" bIns="4523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F2B783-1AD5-4397-93B2-4CCD8DB4858C}" type="datetimeFigureOut">
              <a:rPr lang="de-DE"/>
              <a:pPr>
                <a:defRPr/>
              </a:pPr>
              <a:t>15.08.2023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4342" cy="497333"/>
          </a:xfrm>
          <a:prstGeom prst="rect">
            <a:avLst/>
          </a:prstGeom>
        </p:spPr>
        <p:txBody>
          <a:bodyPr vert="horz" lIns="90461" tIns="45230" rIns="90461" bIns="4523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813" y="9429305"/>
            <a:ext cx="2944342" cy="497333"/>
          </a:xfrm>
          <a:prstGeom prst="rect">
            <a:avLst/>
          </a:prstGeom>
        </p:spPr>
        <p:txBody>
          <a:bodyPr vert="horz" wrap="square" lIns="90461" tIns="45230" rIns="90461" bIns="452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4BFFF1-CF86-411E-8AD8-05558D157F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342" cy="497333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813" y="1"/>
            <a:ext cx="2944342" cy="497333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1D4E7509-796B-45E1-AE75-B00DFB68D65F}" type="datetimeFigureOut">
              <a:rPr lang="de-DE"/>
              <a:pPr>
                <a:defRPr/>
              </a:pPr>
              <a:t>15.08.2023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3" tIns="47776" rIns="95553" bIns="47776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6193"/>
            <a:ext cx="5438748" cy="4466755"/>
          </a:xfrm>
          <a:prstGeom prst="rect">
            <a:avLst/>
          </a:prstGeom>
        </p:spPr>
        <p:txBody>
          <a:bodyPr vert="horz" lIns="95553" tIns="47776" rIns="95553" bIns="47776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7766"/>
            <a:ext cx="2944342" cy="497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813" y="9427766"/>
            <a:ext cx="2944342" cy="497332"/>
          </a:xfrm>
          <a:prstGeom prst="rect">
            <a:avLst/>
          </a:prstGeom>
        </p:spPr>
        <p:txBody>
          <a:bodyPr vert="horz" wrap="square" lIns="95553" tIns="47776" rIns="95553" bIns="477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A49F301-ABB8-4CCD-B969-EA016E5B249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42CE79-CE7D-432E-989D-BC22490B771C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DD9C58-558B-4151-97A4-C3A29CCB9658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92F2E3-5548-4690-8E4A-92DF80E52EF9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350789-EFDE-4237-8901-9BD0FA344CCA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B2625F-08C7-4C7F-8F21-AF59F1BFA72F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1C6EFE-EFE3-4800-B037-1DD88FB66E1E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58069-ABC6-4A51-813B-373BFA41CD0D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DBD977-A2E6-4DA9-9A3B-43DD45D815A1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89B83A-36E1-47E7-98BD-360F06EBD366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DF2DF3-3EB3-4DB9-AC71-364A31857C44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3ABC80-BAA0-4836-9F5A-B7FBA452FA3A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BF8CD6-8464-4E13-8A25-EA6701718AB8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3ABC80-BAA0-4836-9F5A-B7FBA452FA3A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839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DFA0BE-D777-44E9-89FE-338AA94393A1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DFA0BE-D777-44E9-89FE-338AA94393A1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34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DFA0BE-D777-44E9-89FE-338AA94393A1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34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26E8B0-E3AC-4B29-B1A0-189FF36D6EA8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899F1-64AA-49EE-996A-2FB146C1DD40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514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899F1-64AA-49EE-996A-2FB146C1DD40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899F1-64AA-49EE-996A-2FB146C1DD40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fr-CA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64B4-8ED4-48CC-9706-81878A212C5F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621D-571F-4B46-A25B-53A7DC829909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fld id="{91239EAA-5F29-4FFD-A9C8-E52379227C94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0BEA-41F3-489E-8BB0-498B024D8FAD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E6B4-4DD3-4421-A795-1A1A8EDBDAFF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D7C1-63DD-41B5-AB7E-4AC6668CADC2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1FEA-775F-4A6D-B85B-4929DBB516B0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68FF-32B0-4EA9-A145-7B536E79A0A5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CE08-6587-45C1-8E10-248F5C9BECBB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B70A-2ED7-4AAD-9743-834D9CE85C9F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/>
              <a:t>Cliquez pour modifier le style du titre</a:t>
            </a:r>
            <a:endParaRPr lang="fr-CA" altLang="de-D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/>
              <a:t>Cliquez pour modifier les styles du texte du masque</a:t>
            </a:r>
          </a:p>
          <a:p>
            <a:pPr lvl="1"/>
            <a:r>
              <a:rPr lang="fr-FR" altLang="de-DE"/>
              <a:t>Deuxième niveau</a:t>
            </a:r>
          </a:p>
          <a:p>
            <a:pPr lvl="2"/>
            <a:r>
              <a:rPr lang="fr-FR" altLang="de-DE"/>
              <a:t>Troisième niveau</a:t>
            </a:r>
          </a:p>
          <a:p>
            <a:pPr lvl="3"/>
            <a:r>
              <a:rPr lang="fr-FR" altLang="de-DE"/>
              <a:t>Quatrième niveau</a:t>
            </a:r>
          </a:p>
          <a:p>
            <a:pPr lvl="4"/>
            <a:r>
              <a:rPr lang="fr-FR" altLang="de-DE"/>
              <a:t>Cinquième niveau</a:t>
            </a:r>
            <a:endParaRPr lang="fr-CA" alt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20.09.2018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Svoboda, Jonas, Zorn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F90F183-A461-4EB7-B0BE-7F0FF17692ED}" type="slidenum">
              <a:rPr lang="fr-CA" altLang="de-DE"/>
              <a:pPr>
                <a:defRPr/>
              </a:pPr>
              <a:t>‹Nr.›</a:t>
            </a:fld>
            <a:endParaRPr lang="fr-CA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thof-z-loewe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voboda@sophie.schule" TargetMode="External"/><Relationship Id="rId4" Type="http://schemas.openxmlformats.org/officeDocument/2006/relationships/hyperlink" Target="mailto:remy@sophie.schu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de-DE" sz="6000" b="1" dirty="0" err="1">
                <a:solidFill>
                  <a:schemeClr val="tx2">
                    <a:lumMod val="50000"/>
                  </a:schemeClr>
                </a:solidFill>
              </a:rPr>
              <a:t>Schulskifahrt</a:t>
            </a:r>
            <a:r>
              <a:rPr lang="fr-CA" altLang="de-DE" sz="6000" b="1" dirty="0">
                <a:solidFill>
                  <a:schemeClr val="tx2">
                    <a:lumMod val="50000"/>
                  </a:schemeClr>
                </a:solidFill>
              </a:rPr>
              <a:t> 202</a:t>
            </a:r>
            <a:r>
              <a:rPr lang="de-DE" altLang="de-DE" sz="6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fr-CA" altLang="de-DE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1371600" y="1412875"/>
            <a:ext cx="6400800" cy="1752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CA" altLang="de-DE" sz="3600" dirty="0">
                <a:solidFill>
                  <a:schemeClr val="tx2">
                    <a:lumMod val="50000"/>
                  </a:schemeClr>
                </a:solidFill>
              </a:rPr>
              <a:t>Sophie-</a:t>
            </a:r>
            <a:r>
              <a:rPr lang="fr-CA" altLang="de-DE" sz="3600" dirty="0" err="1">
                <a:solidFill>
                  <a:schemeClr val="tx2">
                    <a:lumMod val="50000"/>
                  </a:schemeClr>
                </a:solidFill>
              </a:rPr>
              <a:t>Scholl</a:t>
            </a:r>
            <a:r>
              <a:rPr lang="fr-CA" altLang="de-DE" sz="3600" dirty="0">
                <a:solidFill>
                  <a:schemeClr val="tx2">
                    <a:lumMod val="50000"/>
                  </a:schemeClr>
                </a:solidFill>
              </a:rPr>
              <a:t>-Gymnasium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Unser</a:t>
            </a:r>
            <a:r>
              <a:rPr lang="fr-CA" altLang="de-DE" b="1" dirty="0"/>
              <a:t> </a:t>
            </a:r>
            <a:r>
              <a:rPr lang="fr-CA" altLang="de-DE" b="1" dirty="0" err="1"/>
              <a:t>Skigebiet</a:t>
            </a:r>
            <a:r>
              <a:rPr lang="fr-CA" altLang="de-DE" b="1" dirty="0"/>
              <a:t>: </a:t>
            </a:r>
            <a:r>
              <a:rPr lang="fr-CA" altLang="de-DE" b="1" dirty="0" err="1"/>
              <a:t>Seefeld</a:t>
            </a:r>
            <a:br>
              <a:rPr lang="fr-CA" altLang="de-DE" b="1" dirty="0"/>
            </a:br>
            <a:r>
              <a:rPr lang="fr-CA" altLang="de-DE" b="1" dirty="0"/>
              <a:t>(1230-2065m)</a:t>
            </a:r>
          </a:p>
        </p:txBody>
      </p:sp>
      <p:sp>
        <p:nvSpPr>
          <p:cNvPr id="819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848141-6112-463C-814D-F42F51BC72A0}" type="slidenum">
              <a:rPr lang="fr-CA" altLang="de-DE" b="1" smtClean="0">
                <a:solidFill>
                  <a:srgbClr val="17375E"/>
                </a:solidFill>
              </a:rPr>
              <a:pPr/>
              <a:t>10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349" y="1887613"/>
            <a:ext cx="7253302" cy="35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Unser</a:t>
            </a:r>
            <a:r>
              <a:rPr lang="fr-CA" altLang="de-DE" b="1" dirty="0"/>
              <a:t> </a:t>
            </a:r>
            <a:r>
              <a:rPr lang="fr-CA" altLang="de-DE" b="1" dirty="0" err="1"/>
              <a:t>Ort</a:t>
            </a:r>
            <a:r>
              <a:rPr lang="fr-CA" altLang="de-DE" b="1" dirty="0"/>
              <a:t>: </a:t>
            </a:r>
            <a:r>
              <a:rPr lang="fr-CA" altLang="de-DE" b="1" dirty="0" err="1"/>
              <a:t>Seefeld</a:t>
            </a:r>
            <a:endParaRPr lang="fr-CA" altLang="de-DE" b="1" dirty="0"/>
          </a:p>
        </p:txBody>
      </p:sp>
      <p:sp>
        <p:nvSpPr>
          <p:cNvPr id="9219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BA6C96-62D5-41F2-9850-B23AD5DFFF86}" type="slidenum">
              <a:rPr lang="fr-CA" altLang="de-DE" b="1" smtClean="0">
                <a:solidFill>
                  <a:srgbClr val="17375E"/>
                </a:solidFill>
              </a:rPr>
              <a:pPr/>
              <a:t>11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0" y="1714492"/>
            <a:ext cx="4572021" cy="342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Seefeld</a:t>
            </a:r>
            <a:endParaRPr lang="fr-CA" altLang="de-DE" b="1" dirty="0"/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A" altLang="de-DE" b="1">
                <a:solidFill>
                  <a:srgbClr val="17375E"/>
                </a:solidFill>
              </a:rPr>
              <a:t>6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95288" y="1125538"/>
            <a:ext cx="8291512" cy="4784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Skiverleih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nebenan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Skibusverbindung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Supermarkt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Arzt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br>
              <a:rPr lang="fr-CA" altLang="de-DE" dirty="0">
                <a:solidFill>
                  <a:schemeClr val="tx2">
                    <a:lumMod val="50000"/>
                  </a:schemeClr>
                </a:solidFill>
              </a:rPr>
            </a:b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Unterkunft</a:t>
            </a:r>
            <a:r>
              <a:rPr lang="fr-CA" altLang="de-DE" b="1" dirty="0"/>
              <a:t> «</a:t>
            </a:r>
            <a:r>
              <a:rPr lang="fr-CA" altLang="de-DE" b="1" dirty="0" err="1"/>
              <a:t>Jugendhotel</a:t>
            </a:r>
            <a:r>
              <a:rPr lang="fr-CA" altLang="de-DE" b="1" dirty="0"/>
              <a:t> </a:t>
            </a:r>
            <a:r>
              <a:rPr lang="fr-CA" altLang="de-DE" b="1" dirty="0" err="1"/>
              <a:t>Krone</a:t>
            </a:r>
            <a:r>
              <a:rPr lang="fr-CA" altLang="de-DE" b="1" dirty="0"/>
              <a:t>»</a:t>
            </a:r>
          </a:p>
        </p:txBody>
      </p:sp>
      <p:sp>
        <p:nvSpPr>
          <p:cNvPr id="1126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A" altLang="de-DE" b="1">
                <a:solidFill>
                  <a:srgbClr val="17375E"/>
                </a:solidFill>
              </a:rPr>
              <a:t>6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071678"/>
            <a:ext cx="5340093" cy="304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r="22492"/>
          <a:stretch>
            <a:fillRect/>
          </a:stretch>
        </p:blipFill>
        <p:spPr bwMode="auto">
          <a:xfrm>
            <a:off x="6143636" y="3786190"/>
            <a:ext cx="2428892" cy="209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285860"/>
            <a:ext cx="2428892" cy="224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A" altLang="de-DE" b="1">
                <a:solidFill>
                  <a:srgbClr val="17375E"/>
                </a:solidFill>
              </a:rPr>
              <a:t>6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95288" y="1071563"/>
            <a:ext cx="8291512" cy="47847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fr-CA" altLang="de-DE" sz="1200" dirty="0">
              <a:solidFill>
                <a:schemeClr val="tx2">
                  <a:lumMod val="50000"/>
                </a:schemeClr>
              </a:solidFill>
              <a:hlinkClick r:id="rId3"/>
            </a:endParaRPr>
          </a:p>
          <a:p>
            <a:pPr eaLnBrk="1" hangingPunct="1">
              <a:buFont typeface="Arial" charset="0"/>
              <a:buNone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marL="623888" indent="0" eaLnBrk="1" hangingPunct="1">
              <a:buFont typeface="Arial" charset="0"/>
              <a:buNone/>
              <a:defRPr/>
            </a:pP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</a:rPr>
              <a:t>Anschrift</a:t>
            </a:r>
            <a:r>
              <a:rPr lang="fr-CA" altLang="de-DE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1" algn="ctr" eaLnBrk="1" hangingPunct="1">
              <a:lnSpc>
                <a:spcPct val="150000"/>
              </a:lnSpc>
              <a:buNone/>
              <a:defRPr/>
            </a:pPr>
            <a:r>
              <a:rPr lang="fr-CA" altLang="de-DE" sz="3200" b="1" dirty="0">
                <a:solidFill>
                  <a:schemeClr val="tx2">
                    <a:lumMod val="50000"/>
                  </a:schemeClr>
                </a:solidFill>
              </a:rPr>
              <a:t>« </a:t>
            </a:r>
            <a:r>
              <a:rPr lang="fr-CA" altLang="de-DE" sz="3200" b="1" dirty="0" err="1">
                <a:solidFill>
                  <a:schemeClr val="tx2">
                    <a:lumMod val="50000"/>
                  </a:schemeClr>
                </a:solidFill>
              </a:rPr>
              <a:t>Jugendhotel</a:t>
            </a:r>
            <a:r>
              <a:rPr lang="fr-CA" altLang="de-DE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3200" b="1" dirty="0" err="1">
                <a:solidFill>
                  <a:schemeClr val="tx2">
                    <a:lumMod val="50000"/>
                  </a:schemeClr>
                </a:solidFill>
              </a:rPr>
              <a:t>Krone</a:t>
            </a:r>
            <a:r>
              <a:rPr lang="fr-CA" altLang="de-DE" sz="3200" b="1" dirty="0">
                <a:solidFill>
                  <a:schemeClr val="tx2">
                    <a:lumMod val="50000"/>
                  </a:schemeClr>
                </a:solidFill>
              </a:rPr>
              <a:t> », </a:t>
            </a:r>
          </a:p>
          <a:p>
            <a:pPr lvl="1" algn="ctr" eaLnBrk="1" hangingPunct="1">
              <a:lnSpc>
                <a:spcPct val="150000"/>
              </a:lnSpc>
              <a:buNone/>
              <a:defRPr/>
            </a:pPr>
            <a:r>
              <a:rPr lang="fr-CA" altLang="de-DE" sz="3200" b="1" dirty="0" err="1">
                <a:solidFill>
                  <a:schemeClr val="tx2">
                    <a:lumMod val="50000"/>
                  </a:schemeClr>
                </a:solidFill>
              </a:rPr>
              <a:t>Karwendelweg</a:t>
            </a:r>
            <a:r>
              <a:rPr lang="fr-CA" altLang="de-DE" sz="3200" b="1" dirty="0">
                <a:solidFill>
                  <a:schemeClr val="tx2">
                    <a:lumMod val="50000"/>
                  </a:schemeClr>
                </a:solidFill>
              </a:rPr>
              <a:t> 732, </a:t>
            </a:r>
          </a:p>
          <a:p>
            <a:pPr lvl="1" algn="ctr" eaLnBrk="1" hangingPunct="1">
              <a:lnSpc>
                <a:spcPct val="150000"/>
              </a:lnSpc>
              <a:buNone/>
              <a:defRPr/>
            </a:pPr>
            <a:r>
              <a:rPr lang="fr-CA" altLang="de-DE" sz="3200" b="1" dirty="0">
                <a:solidFill>
                  <a:schemeClr val="tx2">
                    <a:lumMod val="50000"/>
                  </a:schemeClr>
                </a:solidFill>
              </a:rPr>
              <a:t>6100 </a:t>
            </a:r>
            <a:r>
              <a:rPr lang="fr-CA" altLang="de-DE" sz="3200" b="1" dirty="0" err="1">
                <a:solidFill>
                  <a:schemeClr val="tx2">
                    <a:lumMod val="50000"/>
                  </a:schemeClr>
                </a:solidFill>
              </a:rPr>
              <a:t>Seefeld</a:t>
            </a:r>
            <a:r>
              <a:rPr lang="fr-CA" altLang="de-DE" sz="3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sz="3200" b="1" dirty="0" err="1">
                <a:solidFill>
                  <a:schemeClr val="tx2">
                    <a:lumMod val="50000"/>
                  </a:schemeClr>
                </a:solidFill>
              </a:rPr>
              <a:t>Österreich</a:t>
            </a:r>
            <a:endParaRPr lang="fr-CA" altLang="de-DE" sz="3200" b="1" dirty="0">
              <a:solidFill>
                <a:schemeClr val="tx2">
                  <a:lumMod val="50000"/>
                </a:schemeClr>
              </a:solidFill>
            </a:endParaRPr>
          </a:p>
          <a:p>
            <a:pPr marL="623888" indent="0" eaLnBrk="1" hangingPunct="1">
              <a:buFont typeface="Arial" charset="0"/>
              <a:buNone/>
              <a:defRPr/>
            </a:pP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CA" altLang="de-DE" b="1" dirty="0" err="1"/>
              <a:t>Unterkunft</a:t>
            </a:r>
            <a:r>
              <a:rPr lang="fr-CA" altLang="de-DE" b="1" dirty="0"/>
              <a:t> «</a:t>
            </a:r>
            <a:r>
              <a:rPr lang="fr-CA" altLang="de-DE" b="1" dirty="0" err="1"/>
              <a:t>Jugendhotel</a:t>
            </a:r>
            <a:r>
              <a:rPr lang="fr-CA" altLang="de-DE" b="1" dirty="0"/>
              <a:t> </a:t>
            </a:r>
            <a:r>
              <a:rPr lang="fr-CA" altLang="de-DE" b="1" dirty="0" err="1"/>
              <a:t>Krone</a:t>
            </a:r>
            <a:r>
              <a:rPr lang="fr-CA" altLang="de-DE" b="1" dirty="0"/>
              <a:t>»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fr-CA" altLang="de-DE" sz="6600" b="1" dirty="0" err="1"/>
              <a:t>Fragen</a:t>
            </a:r>
            <a:r>
              <a:rPr lang="fr-CA" altLang="de-DE" sz="6600" b="1" dirty="0"/>
              <a:t>?</a:t>
            </a:r>
          </a:p>
        </p:txBody>
      </p:sp>
      <p:sp>
        <p:nvSpPr>
          <p:cNvPr id="1638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2BC33B-7F25-4D69-BF42-AD6C6755A944}" type="slidenum">
              <a:rPr lang="fr-CA" altLang="de-DE" b="1" smtClean="0">
                <a:solidFill>
                  <a:srgbClr val="17375E"/>
                </a:solidFill>
              </a:rPr>
              <a:pPr/>
              <a:t>15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Hinfahrt</a:t>
            </a:r>
            <a:endParaRPr lang="fr-CA" altLang="de-DE" b="1" dirty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fr-CA" altLang="de-DE" sz="44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fr-CA" altLang="de-DE" sz="4400" b="1" dirty="0" err="1">
                <a:solidFill>
                  <a:schemeClr val="tx2">
                    <a:lumMod val="50000"/>
                  </a:schemeClr>
                </a:solidFill>
              </a:rPr>
              <a:t>Treffen</a:t>
            </a:r>
            <a:r>
              <a:rPr lang="fr-CA" altLang="de-DE" sz="4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4400" b="1" dirty="0" err="1">
                <a:solidFill>
                  <a:schemeClr val="tx2">
                    <a:lumMod val="50000"/>
                  </a:schemeClr>
                </a:solidFill>
              </a:rPr>
              <a:t>im</a:t>
            </a:r>
            <a:r>
              <a:rPr lang="fr-CA" altLang="de-DE" sz="4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4400" b="1" dirty="0" err="1">
                <a:solidFill>
                  <a:schemeClr val="tx2">
                    <a:lumMod val="50000"/>
                  </a:schemeClr>
                </a:solidFill>
              </a:rPr>
              <a:t>Klassenverband</a:t>
            </a:r>
            <a:r>
              <a:rPr lang="fr-CA" altLang="de-DE" sz="4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4400" b="1" dirty="0" err="1">
                <a:solidFill>
                  <a:schemeClr val="tx2">
                    <a:lumMod val="50000"/>
                  </a:schemeClr>
                </a:solidFill>
              </a:rPr>
              <a:t>beim</a:t>
            </a:r>
            <a:r>
              <a:rPr lang="fr-CA" altLang="de-DE" sz="4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4400" b="1" dirty="0" err="1">
                <a:solidFill>
                  <a:schemeClr val="tx2">
                    <a:lumMod val="50000"/>
                  </a:schemeClr>
                </a:solidFill>
              </a:rPr>
              <a:t>Klassenbetreuer</a:t>
            </a:r>
            <a:endParaRPr lang="fr-CA" altLang="de-DE" sz="44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fr-CA" altLang="de-DE" sz="44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fr-CA" altLang="de-DE" sz="4400" b="1" dirty="0" err="1">
                <a:solidFill>
                  <a:schemeClr val="tx2">
                    <a:lumMod val="50000"/>
                  </a:schemeClr>
                </a:solidFill>
              </a:rPr>
              <a:t>Tagfahrt</a:t>
            </a:r>
            <a:endParaRPr lang="fr-CA" altLang="de-DE" sz="44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fr-CA" altLang="de-DE" sz="44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fr-CA" altLang="de-DE" sz="4400" b="1" u="sng" dirty="0" err="1">
                <a:solidFill>
                  <a:schemeClr val="tx2">
                    <a:lumMod val="50000"/>
                  </a:schemeClr>
                </a:solidFill>
              </a:rPr>
              <a:t>Keine</a:t>
            </a:r>
            <a:r>
              <a:rPr lang="fr-CA" altLang="de-DE" sz="4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4400" b="1" dirty="0" err="1">
                <a:solidFill>
                  <a:schemeClr val="tx2">
                    <a:lumMod val="50000"/>
                  </a:schemeClr>
                </a:solidFill>
              </a:rPr>
              <a:t>Energydrinks</a:t>
            </a:r>
            <a:r>
              <a:rPr lang="fr-CA" altLang="de-DE" sz="4400" b="1" dirty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638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2BC33B-7F25-4D69-BF42-AD6C6755A944}" type="slidenum">
              <a:rPr lang="fr-CA" altLang="de-DE" b="1" smtClean="0">
                <a:solidFill>
                  <a:srgbClr val="17375E"/>
                </a:solidFill>
              </a:rPr>
              <a:pPr/>
              <a:t>16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Ankunft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Seefeld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nachmittags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abends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Abendessen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Skiausleihe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Zimmerbezug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erstes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Treffen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der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Skigruppen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am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Abend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41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3BFDC2-E7F7-450B-9F46-52C45CD6C3A0}" type="slidenum">
              <a:rPr lang="fr-CA" altLang="de-DE" b="1" smtClean="0">
                <a:solidFill>
                  <a:srgbClr val="17375E"/>
                </a:solidFill>
              </a:rPr>
              <a:pPr/>
              <a:t>17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fr-CA" altLang="de-DE" b="1" dirty="0"/>
            </a:br>
            <a:r>
              <a:rPr lang="fr-CA" altLang="de-DE" b="1" dirty="0" err="1"/>
              <a:t>Tagesablauf</a:t>
            </a:r>
            <a:r>
              <a:rPr lang="fr-CA" altLang="de-DE" b="1" dirty="0"/>
              <a:t> </a:t>
            </a:r>
            <a:r>
              <a:rPr lang="fr-CA" altLang="de-DE" b="1" dirty="0" err="1"/>
              <a:t>am</a:t>
            </a:r>
            <a:r>
              <a:rPr lang="fr-CA" altLang="de-DE" b="1" dirty="0"/>
              <a:t> 1. Tag</a:t>
            </a:r>
            <a:br>
              <a:rPr lang="fr-CA" altLang="de-DE" b="1" dirty="0"/>
            </a:br>
            <a:endParaRPr lang="fr-CA" alt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Skitage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1" eaLnBrk="1" hangingPunct="1"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Frühstück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:	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zwischen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7:00-7:30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Uhr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Skibus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zum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Anfängergebiet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« 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Birkenlift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 »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bzw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Talstation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« 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Rosshütte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 » ca. 8:30-9:00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Uhr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vormittags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:	ca. 2,5-3 Std.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Skikurs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mittags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: 1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Stunde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Mittagspause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auf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der 			  « 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Rossshütte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 » ´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bzw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. « 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Birkenlift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 »</a:t>
            </a:r>
          </a:p>
          <a:p>
            <a:pPr lvl="1" eaLnBrk="1" hangingPunct="1"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459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FE305-B4FD-4DFD-8CF1-06256840F097}" type="slidenum">
              <a:rPr lang="fr-CA" altLang="de-DE" b="1" smtClean="0">
                <a:solidFill>
                  <a:srgbClr val="17375E"/>
                </a:solidFill>
              </a:rPr>
              <a:pPr/>
              <a:t>18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fr-CA" altLang="de-DE" b="1" dirty="0"/>
            </a:br>
            <a:r>
              <a:rPr lang="fr-CA" altLang="de-DE" b="1" dirty="0" err="1"/>
              <a:t>Tagesablauf</a:t>
            </a:r>
            <a:r>
              <a:rPr lang="fr-CA" altLang="de-DE" b="1" dirty="0"/>
              <a:t> </a:t>
            </a:r>
            <a:r>
              <a:rPr lang="fr-CA" altLang="de-DE" b="1" dirty="0" err="1"/>
              <a:t>und</a:t>
            </a:r>
            <a:r>
              <a:rPr lang="fr-CA" altLang="de-DE" b="1" dirty="0"/>
              <a:t> -</a:t>
            </a:r>
            <a:r>
              <a:rPr lang="fr-CA" altLang="de-DE" b="1" dirty="0" err="1"/>
              <a:t>gestaltung</a:t>
            </a:r>
            <a:br>
              <a:rPr lang="fr-CA" altLang="de-DE" b="1" dirty="0"/>
            </a:br>
            <a:endParaRPr lang="fr-CA" altLang="de-DE" b="1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Skitage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nachmittags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:	ca. 2,5 Std.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Skikurs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abends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:	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Abendessen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(ca. 18:00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Uhr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) 				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Klassenabend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				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freigestaltete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Abende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E969A9-0EE6-4964-9D42-99D3173B79F0}" type="slidenum">
              <a:rPr lang="fr-CA" altLang="de-DE" b="1" smtClean="0">
                <a:solidFill>
                  <a:srgbClr val="17375E"/>
                </a:solidFill>
              </a:rPr>
              <a:pPr/>
              <a:t>19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fr-CA" altLang="de-DE" b="1" dirty="0"/>
            </a:br>
            <a:r>
              <a:rPr lang="fr-CA" altLang="de-DE" b="1" dirty="0" err="1"/>
              <a:t>Tagesablauf</a:t>
            </a:r>
            <a:r>
              <a:rPr lang="fr-CA" altLang="de-DE" b="1" dirty="0"/>
              <a:t> </a:t>
            </a:r>
            <a:r>
              <a:rPr lang="fr-CA" altLang="de-DE" b="1" dirty="0" err="1"/>
              <a:t>und</a:t>
            </a:r>
            <a:r>
              <a:rPr lang="fr-CA" altLang="de-DE" b="1" dirty="0"/>
              <a:t> -</a:t>
            </a:r>
            <a:r>
              <a:rPr lang="fr-CA" altLang="de-DE" b="1" dirty="0" err="1"/>
              <a:t>gestaltung</a:t>
            </a:r>
            <a:br>
              <a:rPr lang="fr-CA" altLang="de-DE" b="1" dirty="0"/>
            </a:br>
            <a:endParaRPr lang="fr-CA" alt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Inhaltliche</a:t>
            </a:r>
            <a:r>
              <a:rPr lang="fr-CA" altLang="de-DE" b="1" dirty="0"/>
              <a:t> </a:t>
            </a:r>
            <a:r>
              <a:rPr lang="fr-CA" altLang="de-DE" b="1" dirty="0" err="1"/>
              <a:t>Reihenfolge</a:t>
            </a:r>
            <a:endParaRPr lang="fr-CA" altLang="de-DE" b="1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57158" y="1166018"/>
            <a:ext cx="86868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Zeit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und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Ziel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der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Fahrt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Kosten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Leistungen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&amp;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Versicherungen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Einverständniserklärung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Stornokosten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&amp;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Reiserücktritt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Vorstellung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des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Skigebiets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und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Unterkunft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Tagesablauf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&amp; -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gestaltung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Begleitpersonen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Betreuer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&amp;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Skikursgestaltung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Packliste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Ausrüstung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Reisedokumente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Medikamente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Verhaltensregeln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Jugendschutz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Ausblick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&amp; Termine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2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C22208-254C-4CAF-AD94-A64BA0E21D57}" type="slidenum">
              <a:rPr lang="fr-CA" altLang="de-DE" b="1" smtClean="0">
                <a:solidFill>
                  <a:srgbClr val="17375E"/>
                </a:solidFill>
              </a:rPr>
              <a:pPr/>
              <a:t>2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</a:rPr>
              <a:t>Abreise</a:t>
            </a:r>
            <a:r>
              <a:rPr lang="fr-CA" altLang="de-DE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–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Räumung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der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Zimmer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–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Frühstück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–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Skifahren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bis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mittags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–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Mittagessen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letzte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warme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Mahlzeit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–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Rückgabe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des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Skimaterials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–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Rückfahrt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am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frühen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Abend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–"/>
              <a:defRPr/>
            </a:pP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</a:rPr>
              <a:t>Ankunft</a:t>
            </a:r>
            <a:r>
              <a:rPr lang="fr-CA" altLang="de-DE" b="1" dirty="0">
                <a:solidFill>
                  <a:schemeClr val="tx2">
                    <a:lumMod val="50000"/>
                  </a:schemeClr>
                </a:solidFill>
              </a:rPr>
              <a:t> in Oberhausen: </a:t>
            </a: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</a:rPr>
              <a:t>samstagnachts</a:t>
            </a:r>
            <a:r>
              <a:rPr lang="fr-CA" altLang="de-DE" b="1" dirty="0">
                <a:solidFill>
                  <a:schemeClr val="tx2">
                    <a:lumMod val="50000"/>
                  </a:schemeClr>
                </a:solidFill>
              </a:rPr>
              <a:t>/ -</a:t>
            </a: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</a:rPr>
              <a:t>morgens</a:t>
            </a:r>
            <a:endParaRPr lang="fr-CA" alt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Symbol" pitchFamily="18" charset="2"/>
              <a:buChar char="-"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CEDFC8-78DD-4285-B8BB-B29A7FFEB7B0}" type="slidenum">
              <a:rPr lang="fr-CA" altLang="de-DE" b="1" smtClean="0">
                <a:solidFill>
                  <a:srgbClr val="17375E"/>
                </a:solidFill>
              </a:rPr>
              <a:pPr/>
              <a:t>20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fr-CA" altLang="de-DE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CA" altLang="de-DE" b="1" dirty="0" err="1"/>
              <a:t>Abreisetag</a:t>
            </a:r>
            <a:br>
              <a:rPr lang="fr-CA" altLang="de-DE" b="1" dirty="0">
                <a:solidFill>
                  <a:schemeClr val="tx2">
                    <a:lumMod val="50000"/>
                  </a:schemeClr>
                </a:solidFill>
              </a:rPr>
            </a:br>
            <a:endParaRPr lang="fr-CA" alt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fr-CA" altLang="de-DE" sz="6600" b="1" dirty="0" err="1"/>
              <a:t>Fragen</a:t>
            </a:r>
            <a:r>
              <a:rPr lang="fr-CA" altLang="de-DE" sz="6600" b="1" dirty="0"/>
              <a:t>?</a:t>
            </a:r>
          </a:p>
        </p:txBody>
      </p:sp>
      <p:sp>
        <p:nvSpPr>
          <p:cNvPr id="2355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137300-B3CC-4CA1-AEAA-54614A20364E}" type="slidenum">
              <a:rPr lang="fr-CA" altLang="de-DE" b="1" smtClean="0">
                <a:solidFill>
                  <a:srgbClr val="17375E"/>
                </a:solidFill>
              </a:rPr>
              <a:pPr/>
              <a:t>21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</a:rPr>
              <a:t>Skikursleiter</a:t>
            </a:r>
            <a:r>
              <a:rPr lang="fr-CA" altLang="de-DE" b="1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</a:rPr>
              <a:t>innen</a:t>
            </a:r>
            <a:endParaRPr lang="fr-CA" alt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Symbol" pitchFamily="18" charset="2"/>
              <a:buChar char="-"/>
              <a:defRPr/>
            </a:pP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Lehrer/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innen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Symbol" pitchFamily="18" charset="2"/>
              <a:buChar char="-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ehemalige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Schüler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innen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Symbol" pitchFamily="18" charset="2"/>
              <a:buChar char="-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ggf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Referendar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(e)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innen</a:t>
            </a:r>
            <a:br>
              <a:rPr lang="fr-CA" altLang="de-DE" dirty="0">
                <a:solidFill>
                  <a:schemeClr val="tx2">
                    <a:lumMod val="50000"/>
                  </a:schemeClr>
                </a:solidFill>
              </a:rPr>
            </a:b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</a:rPr>
              <a:t>Sonstige</a:t>
            </a:r>
            <a:r>
              <a:rPr lang="fr-CA" altLang="de-DE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</a:rPr>
              <a:t>Betreuer</a:t>
            </a:r>
            <a:r>
              <a:rPr lang="fr-CA" altLang="de-DE" b="1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</a:rPr>
              <a:t>Bodenpersonal</a:t>
            </a:r>
            <a:endParaRPr lang="fr-CA" alt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Symbol" pitchFamily="18" charset="2"/>
              <a:buChar char="-"/>
              <a:defRPr/>
            </a:pP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Lehrer/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innen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79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0A6679-A308-4A00-9FA5-16C47A105A4A}" type="slidenum">
              <a:rPr lang="fr-CA" altLang="de-DE" b="1" smtClean="0">
                <a:solidFill>
                  <a:srgbClr val="17375E"/>
                </a:solidFill>
              </a:rPr>
              <a:pPr/>
              <a:t>22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Begleitpersonen</a:t>
            </a:r>
            <a:r>
              <a:rPr lang="fr-CA" altLang="de-DE" b="1" dirty="0"/>
              <a:t> </a:t>
            </a:r>
            <a:r>
              <a:rPr lang="fr-CA" altLang="de-DE" b="1" dirty="0" err="1"/>
              <a:t>und</a:t>
            </a:r>
            <a:r>
              <a:rPr lang="fr-CA" altLang="de-DE" b="1" dirty="0"/>
              <a:t> </a:t>
            </a:r>
            <a:r>
              <a:rPr lang="fr-CA" altLang="de-DE" b="1" dirty="0" err="1"/>
              <a:t>Betreuer</a:t>
            </a:r>
            <a:endParaRPr lang="fr-CA" alt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3200" dirty="0" err="1">
                <a:solidFill>
                  <a:schemeClr val="tx2">
                    <a:lumMod val="50000"/>
                  </a:schemeClr>
                </a:solidFill>
              </a:rPr>
              <a:t>Skigruppen</a:t>
            </a:r>
            <a:r>
              <a:rPr lang="fr-CA" altLang="de-DE" sz="3200" dirty="0">
                <a:solidFill>
                  <a:schemeClr val="tx2">
                    <a:lumMod val="50000"/>
                  </a:schemeClr>
                </a:solidFill>
              </a:rPr>
              <a:t> mit ca. 10 </a:t>
            </a:r>
            <a:r>
              <a:rPr lang="fr-CA" altLang="de-DE" sz="3200" dirty="0" err="1">
                <a:solidFill>
                  <a:schemeClr val="tx2">
                    <a:lumMod val="50000"/>
                  </a:schemeClr>
                </a:solidFill>
              </a:rPr>
              <a:t>Schüler</a:t>
            </a:r>
            <a:r>
              <a:rPr lang="fr-CA" altLang="de-DE" sz="3200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fr-CA" altLang="de-DE" sz="3200" dirty="0" err="1">
                <a:solidFill>
                  <a:schemeClr val="tx2">
                    <a:lumMod val="50000"/>
                  </a:schemeClr>
                </a:solidFill>
              </a:rPr>
              <a:t>innen</a:t>
            </a:r>
            <a:endParaRPr lang="fr-CA" altLang="de-DE" sz="3200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3200" dirty="0" err="1">
                <a:solidFill>
                  <a:schemeClr val="tx2">
                    <a:lumMod val="50000"/>
                  </a:schemeClr>
                </a:solidFill>
              </a:rPr>
              <a:t>Einteilung</a:t>
            </a:r>
            <a:r>
              <a:rPr lang="fr-CA" altLang="de-DE" sz="3200" dirty="0">
                <a:solidFill>
                  <a:schemeClr val="tx2">
                    <a:lumMod val="50000"/>
                  </a:schemeClr>
                </a:solidFill>
              </a:rPr>
              <a:t> in</a:t>
            </a:r>
          </a:p>
          <a:p>
            <a:pPr lvl="2" eaLnBrk="1" hangingPunct="1">
              <a:buFont typeface="Symbol" pitchFamily="18" charset="2"/>
              <a:buChar char="-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Anfänger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lvl="2" eaLnBrk="1" hangingPunct="1">
              <a:buFont typeface="Symbol" pitchFamily="18" charset="2"/>
              <a:buChar char="-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Fortgeschrittene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lvl="2" eaLnBrk="1" hangingPunct="1">
              <a:buFont typeface="Symbol" pitchFamily="18" charset="2"/>
              <a:buChar char="-"/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Könner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3200" dirty="0" err="1">
                <a:solidFill>
                  <a:schemeClr val="tx2">
                    <a:lumMod val="50000"/>
                  </a:schemeClr>
                </a:solidFill>
              </a:rPr>
              <a:t>Tandemgruppen</a:t>
            </a:r>
            <a:endParaRPr lang="fr-CA" altLang="de-DE" sz="3200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3200" dirty="0" err="1"/>
              <a:t>gleichbleibender</a:t>
            </a:r>
            <a:r>
              <a:rPr lang="fr-CA" altLang="de-DE" sz="3200" dirty="0"/>
              <a:t> </a:t>
            </a:r>
            <a:r>
              <a:rPr lang="fr-CA" altLang="de-DE" sz="3200" dirty="0" err="1"/>
              <a:t>Skikursleiter</a:t>
            </a:r>
            <a:endParaRPr lang="fr-CA" altLang="de-DE" sz="3200" dirty="0"/>
          </a:p>
        </p:txBody>
      </p:sp>
      <p:sp>
        <p:nvSpPr>
          <p:cNvPr id="25603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95142C-FEC8-4A2A-AB5E-776A6D2FCD6B}" type="slidenum">
              <a:rPr lang="fr-CA" altLang="de-DE" b="1" smtClean="0">
                <a:solidFill>
                  <a:srgbClr val="17375E"/>
                </a:solidFill>
              </a:rPr>
              <a:pPr/>
              <a:t>23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Skikursgestaltung</a:t>
            </a:r>
            <a:endParaRPr lang="fr-CA" alt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pPr eaLnBrk="1" hangingPunct="1"/>
            <a:r>
              <a:rPr lang="fr-CA" altLang="de-DE" b="1" u="sng" dirty="0" err="1"/>
              <a:t>keine</a:t>
            </a:r>
            <a:r>
              <a:rPr lang="fr-CA" altLang="de-DE" b="1" dirty="0"/>
              <a:t> </a:t>
            </a:r>
            <a:r>
              <a:rPr lang="fr-CA" altLang="de-DE" b="1" dirty="0" err="1"/>
              <a:t>Bettwäsche</a:t>
            </a:r>
            <a:r>
              <a:rPr lang="fr-CA" altLang="de-DE" b="1" dirty="0"/>
              <a:t> </a:t>
            </a:r>
            <a:r>
              <a:rPr lang="fr-CA" altLang="de-DE" dirty="0">
                <a:sym typeface="Wingdings" pitchFamily="2" charset="2"/>
              </a:rPr>
              <a:t> vor </a:t>
            </a:r>
            <a:r>
              <a:rPr lang="fr-CA" altLang="de-DE" dirty="0" err="1">
                <a:sym typeface="Wingdings" pitchFamily="2" charset="2"/>
              </a:rPr>
              <a:t>Ort</a:t>
            </a:r>
            <a:endParaRPr lang="fr-CA" altLang="de-DE" dirty="0">
              <a:sym typeface="Wingdings" pitchFamily="2" charset="2"/>
            </a:endParaRPr>
          </a:p>
          <a:p>
            <a:pPr eaLnBrk="1" hangingPunct="1"/>
            <a:r>
              <a:rPr lang="fr-CA" altLang="de-DE" b="1" u="sng" dirty="0" err="1">
                <a:sym typeface="Wingdings" pitchFamily="2" charset="2"/>
              </a:rPr>
              <a:t>keine</a:t>
            </a:r>
            <a:r>
              <a:rPr lang="fr-CA" altLang="de-DE" b="1" dirty="0">
                <a:sym typeface="Wingdings" pitchFamily="2" charset="2"/>
              </a:rPr>
              <a:t> </a:t>
            </a:r>
            <a:r>
              <a:rPr lang="fr-CA" altLang="de-DE" b="1" dirty="0" err="1">
                <a:sym typeface="Wingdings" pitchFamily="2" charset="2"/>
              </a:rPr>
              <a:t>Spielekonsolen</a:t>
            </a:r>
            <a:r>
              <a:rPr lang="fr-CA" altLang="de-DE" b="1" dirty="0">
                <a:sym typeface="Wingdings" pitchFamily="2" charset="2"/>
              </a:rPr>
              <a:t>, </a:t>
            </a:r>
            <a:r>
              <a:rPr lang="fr-CA" altLang="de-DE" b="1" dirty="0" err="1">
                <a:sym typeface="Wingdings" pitchFamily="2" charset="2"/>
              </a:rPr>
              <a:t>Tablets</a:t>
            </a:r>
            <a:r>
              <a:rPr lang="fr-CA" altLang="de-DE" b="1" dirty="0">
                <a:sym typeface="Wingdings" pitchFamily="2" charset="2"/>
              </a:rPr>
              <a:t> </a:t>
            </a:r>
            <a:r>
              <a:rPr lang="fr-CA" altLang="de-DE" b="1" dirty="0" err="1">
                <a:sym typeface="Wingdings" pitchFamily="2" charset="2"/>
              </a:rPr>
              <a:t>o.ä</a:t>
            </a:r>
            <a:r>
              <a:rPr lang="fr-CA" altLang="de-DE" b="1" dirty="0">
                <a:sym typeface="Wingdings" pitchFamily="2" charset="2"/>
              </a:rPr>
              <a:t>.</a:t>
            </a:r>
          </a:p>
          <a:p>
            <a:pPr eaLnBrk="1" hangingPunct="1"/>
            <a:endParaRPr lang="fr-CA" altLang="de-DE" dirty="0"/>
          </a:p>
          <a:p>
            <a:pPr eaLnBrk="1" hangingPunct="1"/>
            <a:r>
              <a:rPr lang="fr-CA" altLang="de-DE" b="1" dirty="0" err="1"/>
              <a:t>Gepäckstücke</a:t>
            </a:r>
            <a:r>
              <a:rPr lang="fr-CA" altLang="de-DE" b="1" dirty="0"/>
              <a:t>:	</a:t>
            </a:r>
          </a:p>
          <a:p>
            <a:pPr lvl="1" eaLnBrk="1" hangingPunct="1"/>
            <a:r>
              <a:rPr lang="fr-CA" altLang="de-DE" b="1" dirty="0" err="1"/>
              <a:t>keine</a:t>
            </a:r>
            <a:r>
              <a:rPr lang="fr-CA" altLang="de-DE" b="1" dirty="0"/>
              <a:t> </a:t>
            </a:r>
            <a:r>
              <a:rPr lang="fr-CA" altLang="de-DE" b="1" dirty="0" err="1"/>
              <a:t>Hartschalenkoffer</a:t>
            </a:r>
            <a:r>
              <a:rPr lang="fr-CA" altLang="de-DE" b="1" dirty="0"/>
              <a:t>!</a:t>
            </a:r>
          </a:p>
          <a:p>
            <a:pPr lvl="1" eaLnBrk="1" hangingPunct="1"/>
            <a:r>
              <a:rPr lang="fr-CA" altLang="de-DE" b="1" dirty="0"/>
              <a:t>max. 20 kg! </a:t>
            </a:r>
          </a:p>
          <a:p>
            <a:pPr lvl="1" eaLnBrk="1" hangingPunct="1"/>
            <a:r>
              <a:rPr lang="fr-CA" altLang="de-DE" b="1" dirty="0"/>
              <a:t>mit </a:t>
            </a:r>
            <a:r>
              <a:rPr lang="fr-CA" altLang="de-DE" b="1" dirty="0" err="1"/>
              <a:t>Namensschild</a:t>
            </a:r>
            <a:r>
              <a:rPr lang="fr-CA" altLang="de-DE" b="1" dirty="0"/>
              <a:t> </a:t>
            </a:r>
            <a:r>
              <a:rPr lang="fr-CA" altLang="de-DE" b="1" dirty="0" err="1"/>
              <a:t>und</a:t>
            </a:r>
            <a:r>
              <a:rPr lang="fr-CA" altLang="de-DE" b="1" dirty="0"/>
              <a:t> Adresse </a:t>
            </a:r>
            <a:r>
              <a:rPr lang="fr-CA" altLang="de-DE" b="1" dirty="0" err="1"/>
              <a:t>versehen</a:t>
            </a:r>
            <a:r>
              <a:rPr lang="fr-CA" altLang="de-DE" b="1" dirty="0"/>
              <a:t>!</a:t>
            </a:r>
          </a:p>
        </p:txBody>
      </p:sp>
      <p:sp>
        <p:nvSpPr>
          <p:cNvPr id="2662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9AB160-976D-41EB-B4CF-CD682910D187}" type="slidenum">
              <a:rPr lang="fr-CA" altLang="de-DE" b="1" smtClean="0">
                <a:solidFill>
                  <a:srgbClr val="17375E"/>
                </a:solidFill>
              </a:rPr>
              <a:pPr/>
              <a:t>24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Packliste</a:t>
            </a:r>
            <a:r>
              <a:rPr lang="fr-CA" altLang="de-DE" b="1" dirty="0"/>
              <a:t> , </a:t>
            </a:r>
            <a:r>
              <a:rPr lang="fr-CA" altLang="de-DE" b="1" dirty="0" err="1"/>
              <a:t>Ausrüstung</a:t>
            </a:r>
            <a:r>
              <a:rPr lang="fr-CA" altLang="de-DE" b="1" dirty="0"/>
              <a:t> </a:t>
            </a:r>
            <a:r>
              <a:rPr lang="fr-CA" altLang="de-DE" b="1" dirty="0" err="1"/>
              <a:t>und</a:t>
            </a:r>
            <a:r>
              <a:rPr lang="fr-CA" altLang="de-DE" b="1" dirty="0"/>
              <a:t> </a:t>
            </a:r>
            <a:r>
              <a:rPr lang="fr-CA" altLang="de-DE" b="1" dirty="0" err="1"/>
              <a:t>Reisedokumente</a:t>
            </a:r>
            <a:endParaRPr lang="fr-CA" alt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A" altLang="de-DE" dirty="0" err="1"/>
              <a:t>Persönliche</a:t>
            </a:r>
            <a:r>
              <a:rPr lang="fr-CA" altLang="de-DE" dirty="0"/>
              <a:t> </a:t>
            </a:r>
            <a:r>
              <a:rPr lang="fr-CA" altLang="de-DE" dirty="0" err="1"/>
              <a:t>Kleidung</a:t>
            </a:r>
            <a:endParaRPr lang="fr-CA" altLang="de-DE" dirty="0"/>
          </a:p>
          <a:p>
            <a:pPr eaLnBrk="1" hangingPunct="1">
              <a:spcBef>
                <a:spcPct val="0"/>
              </a:spcBef>
            </a:pPr>
            <a:r>
              <a:rPr lang="fr-CA" altLang="de-DE" dirty="0" err="1"/>
              <a:t>Skikleidung</a:t>
            </a:r>
            <a:r>
              <a:rPr lang="fr-CA" altLang="de-DE" dirty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fr-CA" altLang="de-DE" sz="2000" dirty="0" err="1"/>
              <a:t>Skihose</a:t>
            </a:r>
            <a:endParaRPr lang="fr-CA" altLang="de-DE" sz="2000" dirty="0"/>
          </a:p>
          <a:p>
            <a:pPr lvl="1" eaLnBrk="1" hangingPunct="1">
              <a:spcBef>
                <a:spcPct val="0"/>
              </a:spcBef>
            </a:pPr>
            <a:r>
              <a:rPr lang="fr-CA" altLang="de-DE" sz="2000" dirty="0" err="1"/>
              <a:t>Skijacke</a:t>
            </a:r>
            <a:endParaRPr lang="fr-CA" altLang="de-DE" sz="2000" dirty="0"/>
          </a:p>
          <a:p>
            <a:pPr lvl="1" eaLnBrk="1" hangingPunct="1">
              <a:spcBef>
                <a:spcPct val="0"/>
              </a:spcBef>
            </a:pPr>
            <a:r>
              <a:rPr lang="fr-CA" altLang="de-DE" sz="2000" dirty="0" err="1"/>
              <a:t>Handschuhe</a:t>
            </a:r>
            <a:r>
              <a:rPr lang="fr-CA" altLang="de-DE" sz="2000" dirty="0"/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fr-CA" altLang="de-DE" sz="2000" dirty="0" err="1"/>
              <a:t>Skiunterwäsche</a:t>
            </a:r>
            <a:endParaRPr lang="fr-CA" altLang="de-DE" sz="2000" dirty="0"/>
          </a:p>
          <a:p>
            <a:pPr lvl="1" eaLnBrk="1" hangingPunct="1">
              <a:spcBef>
                <a:spcPct val="0"/>
              </a:spcBef>
            </a:pPr>
            <a:r>
              <a:rPr lang="fr-CA" altLang="de-DE" sz="2000" dirty="0" err="1"/>
              <a:t>Skisocken</a:t>
            </a:r>
            <a:endParaRPr lang="fr-CA" altLang="de-DE" sz="2000" dirty="0"/>
          </a:p>
          <a:p>
            <a:pPr lvl="1" eaLnBrk="1" hangingPunct="1">
              <a:spcBef>
                <a:spcPct val="0"/>
              </a:spcBef>
            </a:pPr>
            <a:r>
              <a:rPr lang="fr-CA" altLang="de-DE" sz="2000" dirty="0" err="1"/>
              <a:t>Skibrille</a:t>
            </a:r>
            <a:endParaRPr lang="fr-CA" altLang="de-DE" sz="2000" dirty="0"/>
          </a:p>
          <a:p>
            <a:pPr lvl="1" eaLnBrk="1" hangingPunct="1">
              <a:spcBef>
                <a:spcPct val="0"/>
              </a:spcBef>
            </a:pPr>
            <a:r>
              <a:rPr lang="fr-CA" altLang="de-DE" sz="2000" dirty="0" err="1"/>
              <a:t>Sonnenbrille</a:t>
            </a:r>
            <a:endParaRPr lang="fr-CA" altLang="de-DE" sz="2000" dirty="0"/>
          </a:p>
          <a:p>
            <a:pPr lvl="1" eaLnBrk="1" hangingPunct="1">
              <a:spcBef>
                <a:spcPct val="0"/>
              </a:spcBef>
            </a:pPr>
            <a:r>
              <a:rPr lang="fr-CA" altLang="de-DE" sz="2000" dirty="0" err="1"/>
              <a:t>ggf</a:t>
            </a:r>
            <a:r>
              <a:rPr lang="fr-CA" altLang="de-DE" sz="2000" dirty="0"/>
              <a:t>. </a:t>
            </a:r>
            <a:r>
              <a:rPr lang="fr-CA" altLang="de-DE" sz="2000" dirty="0" err="1"/>
              <a:t>eigener</a:t>
            </a:r>
            <a:r>
              <a:rPr lang="fr-CA" altLang="de-DE" sz="2000" dirty="0"/>
              <a:t> </a:t>
            </a:r>
            <a:r>
              <a:rPr lang="fr-CA" altLang="de-DE" sz="2000" dirty="0" err="1"/>
              <a:t>Helm</a:t>
            </a:r>
            <a:r>
              <a:rPr lang="fr-CA" altLang="de-DE" sz="2000" dirty="0"/>
              <a:t>, Skier, </a:t>
            </a:r>
            <a:r>
              <a:rPr lang="fr-CA" altLang="de-DE" sz="2000" dirty="0" err="1"/>
              <a:t>Skischuhe</a:t>
            </a:r>
            <a:r>
              <a:rPr lang="fr-CA" altLang="de-DE" sz="2000" dirty="0"/>
              <a:t> etc.</a:t>
            </a:r>
          </a:p>
          <a:p>
            <a:pPr eaLnBrk="1" hangingPunct="1">
              <a:spcBef>
                <a:spcPts val="600"/>
              </a:spcBef>
            </a:pPr>
            <a:r>
              <a:rPr lang="fr-CA" altLang="de-DE" dirty="0" err="1"/>
              <a:t>Handtücher</a:t>
            </a:r>
            <a:endParaRPr lang="fr-CA" altLang="de-DE" dirty="0"/>
          </a:p>
          <a:p>
            <a:pPr eaLnBrk="1" hangingPunct="1">
              <a:spcBef>
                <a:spcPct val="0"/>
              </a:spcBef>
            </a:pPr>
            <a:r>
              <a:rPr lang="fr-CA" altLang="de-DE" b="1" dirty="0" err="1"/>
              <a:t>Handy</a:t>
            </a:r>
            <a:endParaRPr lang="fr-CA" altLang="de-DE" dirty="0"/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5F1F36-8698-4939-BFCE-5B772FD4C46F}" type="slidenum">
              <a:rPr lang="fr-CA" altLang="de-DE" b="1" smtClean="0">
                <a:solidFill>
                  <a:srgbClr val="17375E"/>
                </a:solidFill>
              </a:rPr>
              <a:pPr/>
              <a:t>25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Packliste</a:t>
            </a:r>
            <a:r>
              <a:rPr lang="fr-CA" altLang="de-DE" b="1" dirty="0"/>
              <a:t> &amp; </a:t>
            </a:r>
            <a:r>
              <a:rPr lang="fr-CA" altLang="de-DE" b="1" dirty="0" err="1"/>
              <a:t>Ausrüstung</a:t>
            </a:r>
            <a:endParaRPr lang="fr-CA" alt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323850" y="127952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Personalausweis</a:t>
            </a:r>
            <a:r>
              <a:rPr lang="fr-CA" altLang="de-DE" dirty="0"/>
              <a:t> (</a:t>
            </a:r>
            <a:r>
              <a:rPr lang="fr-CA" altLang="de-DE" dirty="0" err="1"/>
              <a:t>evtl</a:t>
            </a:r>
            <a:r>
              <a:rPr lang="fr-CA" altLang="de-DE" dirty="0"/>
              <a:t>. </a:t>
            </a:r>
            <a:r>
              <a:rPr lang="fr-CA" altLang="de-DE" dirty="0" err="1"/>
              <a:t>Pass</a:t>
            </a:r>
            <a:r>
              <a:rPr lang="fr-CA" altLang="de-DE" dirty="0"/>
              <a:t>/ </a:t>
            </a:r>
            <a:r>
              <a:rPr lang="fr-CA" altLang="de-DE" dirty="0" err="1"/>
              <a:t>Visum</a:t>
            </a:r>
            <a:r>
              <a:rPr lang="fr-CA" altLang="de-DE" dirty="0"/>
              <a:t>)</a:t>
            </a:r>
          </a:p>
          <a:p>
            <a:pPr lvl="1" indent="557213" eaLnBrk="1" hangingPunct="1">
              <a:buFont typeface="Wingdings" pitchFamily="2" charset="2"/>
              <a:buChar char="à"/>
              <a:tabLst>
                <a:tab pos="900113" algn="l"/>
                <a:tab pos="987425" algn="l"/>
                <a:tab pos="1436688" algn="l"/>
              </a:tabLst>
              <a:defRPr/>
            </a:pPr>
            <a:r>
              <a:rPr lang="fr-CA" altLang="de-DE" sz="3200" dirty="0" err="1">
                <a:sym typeface="Wingdings" pitchFamily="2" charset="2"/>
              </a:rPr>
              <a:t>bei</a:t>
            </a:r>
            <a:r>
              <a:rPr lang="fr-CA" altLang="de-DE" sz="3200" dirty="0">
                <a:sym typeface="Wingdings" pitchFamily="2" charset="2"/>
              </a:rPr>
              <a:t> </a:t>
            </a:r>
            <a:r>
              <a:rPr lang="fr-CA" altLang="de-DE" sz="3200" dirty="0" err="1">
                <a:sym typeface="Wingdings" pitchFamily="2" charset="2"/>
              </a:rPr>
              <a:t>Abfahrt</a:t>
            </a:r>
            <a:r>
              <a:rPr lang="fr-CA" altLang="de-DE" sz="3200" dirty="0">
                <a:sym typeface="Wingdings" pitchFamily="2" charset="2"/>
              </a:rPr>
              <a:t> </a:t>
            </a:r>
            <a:r>
              <a:rPr lang="fr-CA" altLang="de-DE" sz="3200" dirty="0" err="1">
                <a:sym typeface="Wingdings" pitchFamily="2" charset="2"/>
              </a:rPr>
              <a:t>dem</a:t>
            </a:r>
            <a:r>
              <a:rPr lang="fr-CA" altLang="de-DE" sz="3200" dirty="0">
                <a:sym typeface="Wingdings" pitchFamily="2" charset="2"/>
              </a:rPr>
              <a:t> </a:t>
            </a:r>
            <a:r>
              <a:rPr lang="fr-CA" altLang="de-DE" sz="3200" dirty="0" err="1">
                <a:sym typeface="Wingdings" pitchFamily="2" charset="2"/>
              </a:rPr>
              <a:t>Klassenbetreuer</a:t>
            </a:r>
            <a:r>
              <a:rPr lang="fr-CA" altLang="de-DE" sz="3200" dirty="0">
                <a:sym typeface="Wingdings" pitchFamily="2" charset="2"/>
              </a:rPr>
              <a:t> 			    </a:t>
            </a:r>
            <a:r>
              <a:rPr lang="fr-CA" altLang="de-DE" sz="3200" dirty="0" err="1">
                <a:sym typeface="Wingdings" pitchFamily="2" charset="2"/>
              </a:rPr>
              <a:t>vorzeigen</a:t>
            </a:r>
            <a:r>
              <a:rPr lang="fr-CA" altLang="de-DE" sz="3200" dirty="0">
                <a:sym typeface="Wingdings" pitchFamily="2" charset="2"/>
              </a:rPr>
              <a:t>!</a:t>
            </a:r>
          </a:p>
          <a:p>
            <a:pPr lvl="1" indent="557213" eaLnBrk="1" hangingPunct="1">
              <a:buFont typeface="Wingdings" pitchFamily="2" charset="2"/>
              <a:buChar char="à"/>
              <a:tabLst>
                <a:tab pos="900113" algn="l"/>
                <a:tab pos="987425" algn="l"/>
                <a:tab pos="1436688" algn="l"/>
              </a:tabLst>
              <a:defRPr/>
            </a:pPr>
            <a:r>
              <a:rPr lang="fr-CA" altLang="de-DE" sz="3200" dirty="0">
                <a:sym typeface="Wingdings" pitchFamily="2" charset="2"/>
              </a:rPr>
              <a:t>mit in den Bus </a:t>
            </a:r>
            <a:r>
              <a:rPr lang="fr-CA" altLang="de-DE" sz="3200" dirty="0" err="1">
                <a:sym typeface="Wingdings" pitchFamily="2" charset="2"/>
              </a:rPr>
              <a:t>nehmen</a:t>
            </a:r>
            <a:r>
              <a:rPr lang="fr-CA" altLang="de-DE" sz="3200" dirty="0">
                <a:sym typeface="Wingdings" pitchFamily="2" charset="2"/>
              </a:rPr>
              <a:t>!</a:t>
            </a:r>
            <a:endParaRPr lang="fr-CA" altLang="de-DE" dirty="0"/>
          </a:p>
          <a:p>
            <a:pPr marL="0" indent="0" eaLnBrk="1" hangingPunct="1">
              <a:buNone/>
              <a:defRPr/>
            </a:pPr>
            <a:r>
              <a:rPr lang="fr-CA" altLang="de-DE" b="1" dirty="0">
                <a:sym typeface="Wingdings" pitchFamily="2" charset="2"/>
              </a:rPr>
              <a:t>Impfpass &amp; </a:t>
            </a:r>
            <a:r>
              <a:rPr lang="fr-CA" altLang="de-DE" b="1" dirty="0" err="1">
                <a:sym typeface="Wingdings" pitchFamily="2" charset="2"/>
              </a:rPr>
              <a:t>Versicherungskarte</a:t>
            </a:r>
            <a:endParaRPr lang="fr-CA" altLang="de-DE" b="1" dirty="0">
              <a:sym typeface="Wingdings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fr-CA" altLang="de-DE" b="1" dirty="0">
                <a:sym typeface="Wingdings" pitchFamily="2" charset="2"/>
              </a:rPr>
              <a:t>       </a:t>
            </a:r>
            <a:r>
              <a:rPr lang="fr-CA" altLang="de-DE" dirty="0">
                <a:sym typeface="Wingdings" pitchFamily="2" charset="2"/>
              </a:rPr>
              <a:t> </a:t>
            </a:r>
            <a:r>
              <a:rPr lang="fr-CA" altLang="de-DE" dirty="0" err="1">
                <a:sym typeface="Wingdings" pitchFamily="2" charset="2"/>
              </a:rPr>
              <a:t>werden</a:t>
            </a:r>
            <a:r>
              <a:rPr lang="fr-CA" altLang="de-DE" dirty="0">
                <a:sym typeface="Wingdings" pitchFamily="2" charset="2"/>
              </a:rPr>
              <a:t> </a:t>
            </a:r>
            <a:r>
              <a:rPr lang="fr-CA" altLang="de-DE" dirty="0" err="1">
                <a:sym typeface="Wingdings" pitchFamily="2" charset="2"/>
              </a:rPr>
              <a:t>eine</a:t>
            </a:r>
            <a:r>
              <a:rPr lang="fr-CA" altLang="de-DE" dirty="0">
                <a:sym typeface="Wingdings" pitchFamily="2" charset="2"/>
              </a:rPr>
              <a:t> </a:t>
            </a:r>
            <a:r>
              <a:rPr lang="fr-CA" altLang="de-DE" dirty="0" err="1">
                <a:sym typeface="Wingdings" pitchFamily="2" charset="2"/>
              </a:rPr>
              <a:t>Woche</a:t>
            </a:r>
            <a:r>
              <a:rPr lang="fr-CA" altLang="de-DE" dirty="0">
                <a:sym typeface="Wingdings" pitchFamily="2" charset="2"/>
              </a:rPr>
              <a:t> </a:t>
            </a:r>
            <a:r>
              <a:rPr lang="fr-CA" altLang="de-DE" dirty="0" err="1">
                <a:sym typeface="Wingdings" pitchFamily="2" charset="2"/>
              </a:rPr>
              <a:t>vorher</a:t>
            </a:r>
            <a:endParaRPr lang="fr-CA" altLang="de-DE" dirty="0">
              <a:sym typeface="Wingdings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fr-CA" altLang="de-DE" dirty="0">
                <a:sym typeface="Wingdings" pitchFamily="2" charset="2"/>
              </a:rPr>
              <a:t>	   </a:t>
            </a:r>
            <a:r>
              <a:rPr lang="fr-CA" altLang="de-DE" dirty="0" err="1">
                <a:sym typeface="Wingdings" pitchFamily="2" charset="2"/>
              </a:rPr>
              <a:t>eingesammelt</a:t>
            </a:r>
            <a:r>
              <a:rPr lang="fr-CA" altLang="de-DE" dirty="0">
                <a:sym typeface="Wingdings" pitchFamily="2" charset="2"/>
              </a:rPr>
              <a:t>!</a:t>
            </a:r>
            <a:r>
              <a:rPr lang="fr-CA" altLang="de-DE" b="1" dirty="0">
                <a:sym typeface="Wingdings" pitchFamily="2" charset="2"/>
              </a:rPr>
              <a:t>         </a:t>
            </a:r>
            <a:endParaRPr lang="fr-CA" altLang="de-DE" dirty="0"/>
          </a:p>
          <a:p>
            <a:pPr marL="0" indent="0" eaLnBrk="1" hangingPunct="1">
              <a:buNone/>
              <a:defRPr/>
            </a:pPr>
            <a:endParaRPr lang="fr-CA" altLang="de-DE" dirty="0"/>
          </a:p>
        </p:txBody>
      </p:sp>
      <p:sp>
        <p:nvSpPr>
          <p:cNvPr id="2867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11A760-2D71-40A2-991E-A0F4771D9B48}" type="slidenum">
              <a:rPr lang="fr-CA" altLang="de-DE" b="1" smtClean="0">
                <a:solidFill>
                  <a:srgbClr val="17375E"/>
                </a:solidFill>
              </a:rPr>
              <a:pPr/>
              <a:t>26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286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de-DE" b="1" dirty="0" err="1"/>
              <a:t>Reisedokumente</a:t>
            </a:r>
            <a:endParaRPr lang="fr-CA" alt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fr-CA" altLang="de-DE" dirty="0" err="1">
                <a:sym typeface="Wingdings" pitchFamily="2" charset="2"/>
              </a:rPr>
              <a:t>Angabe</a:t>
            </a:r>
            <a:r>
              <a:rPr lang="fr-CA" altLang="de-DE" dirty="0">
                <a:sym typeface="Wingdings" pitchFamily="2" charset="2"/>
              </a:rPr>
              <a:t> </a:t>
            </a:r>
            <a:r>
              <a:rPr lang="fr-CA" altLang="de-DE" dirty="0" err="1">
                <a:sym typeface="Wingdings" pitchFamily="2" charset="2"/>
              </a:rPr>
              <a:t>bei</a:t>
            </a:r>
            <a:r>
              <a:rPr lang="fr-CA" altLang="de-DE" dirty="0">
                <a:sym typeface="Wingdings" pitchFamily="2" charset="2"/>
              </a:rPr>
              <a:t> der </a:t>
            </a:r>
            <a:r>
              <a:rPr lang="fr-CA" altLang="de-DE" dirty="0" err="1">
                <a:sym typeface="Wingdings" pitchFamily="2" charset="2"/>
              </a:rPr>
              <a:t>Anmeldung</a:t>
            </a:r>
            <a:endParaRPr lang="fr-CA" altLang="de-DE" dirty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CA" altLang="de-DE" dirty="0" err="1">
                <a:sym typeface="Wingdings" pitchFamily="2" charset="2"/>
              </a:rPr>
              <a:t>im</a:t>
            </a:r>
            <a:r>
              <a:rPr lang="fr-CA" altLang="de-DE" dirty="0">
                <a:sym typeface="Wingdings" pitchFamily="2" charset="2"/>
              </a:rPr>
              <a:t> </a:t>
            </a:r>
            <a:r>
              <a:rPr lang="fr-CA" altLang="de-DE" dirty="0" err="1">
                <a:sym typeface="Wingdings" pitchFamily="2" charset="2"/>
              </a:rPr>
              <a:t>Handgepäck</a:t>
            </a:r>
            <a:r>
              <a:rPr lang="fr-CA" altLang="de-DE" dirty="0">
                <a:sym typeface="Wingdings" pitchFamily="2" charset="2"/>
              </a:rPr>
              <a:t>/ </a:t>
            </a:r>
            <a:r>
              <a:rPr lang="fr-CA" altLang="de-DE" dirty="0" err="1">
                <a:sym typeface="Wingdings" pitchFamily="2" charset="2"/>
              </a:rPr>
              <a:t>Koffer</a:t>
            </a:r>
            <a:r>
              <a:rPr lang="fr-CA" altLang="de-DE" dirty="0">
                <a:sym typeface="Wingdings" pitchFamily="2" charset="2"/>
              </a:rPr>
              <a:t> </a:t>
            </a:r>
            <a:r>
              <a:rPr lang="fr-CA" altLang="de-DE" dirty="0" err="1">
                <a:sym typeface="Wingdings" pitchFamily="2" charset="2"/>
              </a:rPr>
              <a:t>mitgeben</a:t>
            </a:r>
            <a:endParaRPr lang="fr-CA" altLang="de-DE" dirty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CA" altLang="de-DE" dirty="0" err="1">
                <a:sym typeface="Wingdings" pitchFamily="2" charset="2"/>
              </a:rPr>
              <a:t>g</a:t>
            </a:r>
            <a:r>
              <a:rPr lang="fr-CA" altLang="de-DE" sz="3200" dirty="0" err="1">
                <a:sym typeface="Wingdings" pitchFamily="2" charset="2"/>
              </a:rPr>
              <a:t>gf</a:t>
            </a:r>
            <a:r>
              <a:rPr lang="fr-CA" altLang="de-DE" sz="3200" dirty="0">
                <a:sym typeface="Wingdings" pitchFamily="2" charset="2"/>
              </a:rPr>
              <a:t>. an den </a:t>
            </a:r>
            <a:r>
              <a:rPr lang="fr-CA" altLang="de-DE" sz="3200" dirty="0" err="1">
                <a:sym typeface="Wingdings" pitchFamily="2" charset="2"/>
              </a:rPr>
              <a:t>Klassenbetreuer</a:t>
            </a:r>
            <a:r>
              <a:rPr lang="fr-CA" altLang="de-DE" sz="3200" dirty="0">
                <a:sym typeface="Wingdings" pitchFamily="2" charset="2"/>
              </a:rPr>
              <a:t> </a:t>
            </a:r>
            <a:r>
              <a:rPr lang="fr-CA" altLang="de-DE" sz="3200" dirty="0" err="1">
                <a:sym typeface="Wingdings" pitchFamily="2" charset="2"/>
              </a:rPr>
              <a:t>aushändigen</a:t>
            </a:r>
            <a:endParaRPr lang="fr-CA" altLang="de-DE" sz="3200" dirty="0"/>
          </a:p>
        </p:txBody>
      </p:sp>
      <p:sp>
        <p:nvSpPr>
          <p:cNvPr id="2867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11A760-2D71-40A2-991E-A0F4771D9B48}" type="slidenum">
              <a:rPr lang="fr-CA" altLang="de-DE" b="1" smtClean="0">
                <a:solidFill>
                  <a:srgbClr val="17375E"/>
                </a:solidFill>
              </a:rPr>
              <a:pPr/>
              <a:t>27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286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de-DE" b="1" dirty="0" err="1"/>
              <a:t>Medikamente</a:t>
            </a:r>
            <a:endParaRPr lang="fr-CA" altLang="de-DE" b="1" dirty="0"/>
          </a:p>
        </p:txBody>
      </p:sp>
    </p:spTree>
    <p:extLst>
      <p:ext uri="{BB962C8B-B14F-4D97-AF65-F5344CB8AC3E}">
        <p14:creationId xmlns:p14="http://schemas.microsoft.com/office/powerpoint/2010/main" val="4275073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Verhaltensregeln</a:t>
            </a:r>
            <a:r>
              <a:rPr lang="fr-CA" altLang="de-DE" b="1" dirty="0"/>
              <a:t>/</a:t>
            </a:r>
            <a:r>
              <a:rPr lang="fr-CA" altLang="de-DE" b="1" dirty="0" err="1"/>
              <a:t>Jugendschutz</a:t>
            </a:r>
            <a:endParaRPr lang="fr-CA" altLang="de-DE" b="1" dirty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/>
              <a:t>Verantwortungsvolles</a:t>
            </a:r>
            <a:r>
              <a:rPr lang="fr-CA" altLang="de-DE" dirty="0"/>
              <a:t> </a:t>
            </a:r>
            <a:r>
              <a:rPr lang="fr-CA" altLang="de-DE" dirty="0" err="1"/>
              <a:t>Verhalten</a:t>
            </a:r>
            <a:r>
              <a:rPr lang="fr-CA" altLang="de-DE" dirty="0"/>
              <a:t> in der </a:t>
            </a:r>
            <a:r>
              <a:rPr lang="fr-CA" altLang="de-DE" dirty="0" err="1"/>
              <a:t>Gruppe</a:t>
            </a:r>
            <a:r>
              <a:rPr lang="fr-CA" altLang="de-DE" dirty="0"/>
              <a:t> </a:t>
            </a:r>
            <a:r>
              <a:rPr lang="fr-CA" altLang="de-DE" dirty="0" err="1"/>
              <a:t>und</a:t>
            </a:r>
            <a:r>
              <a:rPr lang="fr-CA" altLang="de-DE" dirty="0"/>
              <a:t> </a:t>
            </a:r>
            <a:r>
              <a:rPr lang="fr-CA" altLang="de-DE" dirty="0" err="1"/>
              <a:t>auf</a:t>
            </a:r>
            <a:r>
              <a:rPr lang="fr-CA" altLang="de-DE" dirty="0"/>
              <a:t> der Piste (FIS </a:t>
            </a:r>
            <a:r>
              <a:rPr lang="fr-CA" altLang="de-DE" dirty="0" err="1"/>
              <a:t>Regeln</a:t>
            </a:r>
            <a:r>
              <a:rPr lang="fr-CA" altLang="de-DE" dirty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/>
              <a:t>Verhaltensregeln</a:t>
            </a:r>
            <a:r>
              <a:rPr lang="fr-CA" altLang="de-DE" dirty="0"/>
              <a:t> </a:t>
            </a:r>
            <a:r>
              <a:rPr lang="fr-CA" altLang="de-DE" dirty="0" err="1"/>
              <a:t>auf</a:t>
            </a:r>
            <a:r>
              <a:rPr lang="fr-CA" altLang="de-DE" dirty="0"/>
              <a:t> der </a:t>
            </a:r>
            <a:r>
              <a:rPr lang="fr-CA" altLang="de-DE" dirty="0" err="1"/>
              <a:t>Fahrt</a:t>
            </a:r>
            <a:r>
              <a:rPr lang="fr-CA" altLang="de-DE" dirty="0"/>
              <a:t> </a:t>
            </a:r>
            <a:r>
              <a:rPr lang="fr-CA" altLang="de-DE" dirty="0" err="1"/>
              <a:t>und</a:t>
            </a:r>
            <a:r>
              <a:rPr lang="fr-CA" altLang="de-DE" dirty="0"/>
              <a:t> in der </a:t>
            </a:r>
            <a:r>
              <a:rPr lang="fr-CA" altLang="de-DE" dirty="0" err="1"/>
              <a:t>Unterkunft</a:t>
            </a:r>
            <a:r>
              <a:rPr lang="fr-CA" altLang="de-DE" dirty="0"/>
              <a:t> </a:t>
            </a:r>
            <a:r>
              <a:rPr lang="fr-CA" altLang="de-DE" dirty="0">
                <a:sym typeface="Wingdings" panose="05000000000000000000" pitchFamily="2" charset="2"/>
              </a:rPr>
              <a:t> Liste an </a:t>
            </a:r>
            <a:r>
              <a:rPr lang="fr-CA" altLang="de-DE" dirty="0" err="1">
                <a:sym typeface="Wingdings" panose="05000000000000000000" pitchFamily="2" charset="2"/>
              </a:rPr>
              <a:t>SuS</a:t>
            </a:r>
            <a:endParaRPr lang="fr-CA" altLang="de-D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/>
              <a:t>Strikte</a:t>
            </a:r>
            <a:r>
              <a:rPr lang="fr-CA" altLang="de-DE" dirty="0"/>
              <a:t> </a:t>
            </a:r>
            <a:r>
              <a:rPr lang="fr-CA" altLang="de-DE" dirty="0" err="1"/>
              <a:t>Einhaltung</a:t>
            </a:r>
            <a:r>
              <a:rPr lang="fr-CA" altLang="de-DE" dirty="0"/>
              <a:t> des </a:t>
            </a:r>
            <a:r>
              <a:rPr lang="fr-CA" altLang="de-DE" dirty="0" err="1"/>
              <a:t>Verbotes</a:t>
            </a:r>
            <a:r>
              <a:rPr lang="fr-CA" altLang="de-DE" dirty="0"/>
              <a:t> von </a:t>
            </a:r>
            <a:r>
              <a:rPr lang="fr-CA" altLang="de-DE" dirty="0" err="1"/>
              <a:t>Alkohol</a:t>
            </a:r>
            <a:r>
              <a:rPr lang="fr-CA" altLang="de-DE" dirty="0"/>
              <a:t>, </a:t>
            </a:r>
            <a:r>
              <a:rPr lang="fr-CA" altLang="de-DE" dirty="0" err="1"/>
              <a:t>Nikotin</a:t>
            </a:r>
            <a:r>
              <a:rPr lang="fr-CA" altLang="de-DE" dirty="0"/>
              <a:t>, </a:t>
            </a:r>
            <a:r>
              <a:rPr lang="fr-CA" altLang="de-DE" dirty="0" err="1"/>
              <a:t>Drogen</a:t>
            </a:r>
            <a:r>
              <a:rPr lang="fr-CA" altLang="de-DE" dirty="0"/>
              <a:t>, E-</a:t>
            </a:r>
            <a:r>
              <a:rPr lang="fr-CA" altLang="de-DE" dirty="0" err="1"/>
              <a:t>Zigaretten</a:t>
            </a:r>
            <a:r>
              <a:rPr lang="fr-CA" altLang="de-DE" dirty="0"/>
              <a:t> </a:t>
            </a:r>
            <a:r>
              <a:rPr lang="fr-CA" altLang="de-DE" dirty="0" err="1"/>
              <a:t>und</a:t>
            </a:r>
            <a:r>
              <a:rPr lang="fr-CA" altLang="de-DE" dirty="0"/>
              <a:t> </a:t>
            </a:r>
            <a:r>
              <a:rPr lang="fr-CA" altLang="de-DE" dirty="0" err="1"/>
              <a:t>Waffen</a:t>
            </a:r>
            <a:endParaRPr lang="fr-CA" altLang="de-D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/>
              <a:t>Konsequenzen</a:t>
            </a:r>
            <a:r>
              <a:rPr lang="fr-CA" altLang="de-DE" dirty="0"/>
              <a:t> </a:t>
            </a:r>
            <a:r>
              <a:rPr lang="fr-CA" altLang="de-DE" dirty="0" err="1"/>
              <a:t>bei</a:t>
            </a:r>
            <a:r>
              <a:rPr lang="fr-CA" altLang="de-DE" dirty="0"/>
              <a:t> </a:t>
            </a:r>
            <a:r>
              <a:rPr lang="fr-CA" altLang="de-DE" dirty="0" err="1"/>
              <a:t>Nichtbeachtung</a:t>
            </a:r>
            <a:endParaRPr lang="fr-CA" altLang="de-D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CA" altLang="de-DE" dirty="0"/>
          </a:p>
        </p:txBody>
      </p:sp>
      <p:sp>
        <p:nvSpPr>
          <p:cNvPr id="297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76EF99-4F6E-440C-A7CF-07795F271ED5}" type="slidenum">
              <a:rPr lang="fr-CA" altLang="de-DE" b="1" smtClean="0">
                <a:solidFill>
                  <a:srgbClr val="17375E"/>
                </a:solidFill>
              </a:rPr>
              <a:pPr/>
              <a:t>28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77838" y="173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Ausblick</a:t>
            </a:r>
            <a:endParaRPr lang="fr-CA" altLang="de-DE" b="1" dirty="0"/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/>
              <a:t>Skigymnastik</a:t>
            </a:r>
            <a:endParaRPr lang="fr-CA" altLang="de-D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/>
              <a:t>Handylisten</a:t>
            </a:r>
            <a:endParaRPr lang="fr-CA" altLang="de-D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/>
              <a:t>Schülerkarten</a:t>
            </a:r>
            <a:endParaRPr lang="fr-CA" altLang="de-D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/>
              <a:t>Ski-</a:t>
            </a:r>
            <a:r>
              <a:rPr lang="fr-CA" altLang="de-DE" dirty="0" err="1"/>
              <a:t>Informationsstunde</a:t>
            </a:r>
            <a:r>
              <a:rPr lang="fr-CA" altLang="de-DE" dirty="0"/>
              <a:t> </a:t>
            </a:r>
            <a:r>
              <a:rPr lang="fr-CA" altLang="de-DE" dirty="0" err="1"/>
              <a:t>für</a:t>
            </a:r>
            <a:r>
              <a:rPr lang="fr-CA" altLang="de-DE" dirty="0"/>
              <a:t> die 8.Klassen mit der </a:t>
            </a:r>
            <a:r>
              <a:rPr lang="fr-CA" altLang="de-DE" dirty="0" err="1"/>
              <a:t>betreuenden</a:t>
            </a:r>
            <a:r>
              <a:rPr lang="fr-CA" altLang="de-DE" dirty="0"/>
              <a:t> </a:t>
            </a:r>
            <a:r>
              <a:rPr lang="fr-CA" altLang="de-DE" dirty="0" err="1"/>
              <a:t>Lehrkraft</a:t>
            </a:r>
            <a:r>
              <a:rPr lang="fr-CA" altLang="de-DE" dirty="0"/>
              <a:t> (</a:t>
            </a:r>
            <a:r>
              <a:rPr lang="fr-CA" altLang="de-DE" dirty="0" err="1"/>
              <a:t>Februar</a:t>
            </a:r>
            <a:r>
              <a:rPr lang="fr-CA" altLang="de-DE" dirty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/>
              <a:t>Zimmerverteilung</a:t>
            </a:r>
            <a:r>
              <a:rPr lang="fr-CA" altLang="de-DE" dirty="0"/>
              <a:t> (</a:t>
            </a:r>
            <a:r>
              <a:rPr lang="fr-CA" altLang="de-DE" b="1" dirty="0" err="1"/>
              <a:t>frühestens</a:t>
            </a:r>
            <a:r>
              <a:rPr lang="fr-CA" altLang="de-DE" b="1" dirty="0"/>
              <a:t> </a:t>
            </a:r>
            <a:r>
              <a:rPr lang="fr-CA" altLang="de-DE" b="1" dirty="0" err="1"/>
              <a:t>März</a:t>
            </a:r>
            <a:r>
              <a:rPr lang="fr-CA" altLang="de-DE" b="1" dirty="0"/>
              <a:t>!</a:t>
            </a:r>
            <a:r>
              <a:rPr lang="fr-CA" altLang="de-DE" dirty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/>
              <a:t>exakte</a:t>
            </a:r>
            <a:r>
              <a:rPr lang="fr-CA" altLang="de-DE" dirty="0"/>
              <a:t> </a:t>
            </a:r>
            <a:r>
              <a:rPr lang="fr-CA" altLang="de-DE" dirty="0" err="1"/>
              <a:t>Abfahrtsdaten</a:t>
            </a:r>
            <a:r>
              <a:rPr lang="fr-CA" altLang="de-DE" dirty="0"/>
              <a:t> </a:t>
            </a:r>
            <a:r>
              <a:rPr lang="fr-CA" altLang="de-DE" b="1" dirty="0" err="1"/>
              <a:t>kurzfristig</a:t>
            </a:r>
            <a:r>
              <a:rPr lang="fr-CA" altLang="de-DE" dirty="0"/>
              <a:t> </a:t>
            </a:r>
            <a:r>
              <a:rPr lang="fr-CA" altLang="de-DE" dirty="0" err="1"/>
              <a:t>vom</a:t>
            </a:r>
            <a:r>
              <a:rPr lang="fr-CA" altLang="de-DE" dirty="0"/>
              <a:t> </a:t>
            </a:r>
            <a:r>
              <a:rPr lang="fr-CA" altLang="de-DE" dirty="0" err="1"/>
              <a:t>Reiseunternehmen</a:t>
            </a:r>
            <a:r>
              <a:rPr lang="fr-CA" altLang="de-DE" dirty="0"/>
              <a:t> </a:t>
            </a:r>
            <a:r>
              <a:rPr lang="fr-CA" altLang="de-DE" dirty="0">
                <a:sym typeface="Wingdings" panose="05000000000000000000" pitchFamily="2" charset="2"/>
              </a:rPr>
              <a:t> </a:t>
            </a:r>
            <a:r>
              <a:rPr lang="fr-CA" altLang="de-DE" dirty="0" err="1">
                <a:sym typeface="Wingdings" panose="05000000000000000000" pitchFamily="2" charset="2"/>
              </a:rPr>
              <a:t>Busverteilung</a:t>
            </a:r>
            <a:endParaRPr lang="fr-CA" altLang="de-D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CA" altLang="de-D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CA" altLang="de-D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CA" altLang="de-DE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645B95-4464-47AC-88FB-2A993543FDA9}" type="slidenum">
              <a:rPr lang="fr-CA" altLang="de-DE" b="1" smtClean="0">
                <a:solidFill>
                  <a:srgbClr val="17375E"/>
                </a:solidFill>
              </a:rPr>
              <a:pPr/>
              <a:t>29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Zeit</a:t>
            </a:r>
            <a:r>
              <a:rPr lang="fr-CA" altLang="de-DE" b="1" dirty="0"/>
              <a:t> </a:t>
            </a:r>
            <a:r>
              <a:rPr lang="fr-CA" altLang="de-DE" b="1" dirty="0" err="1"/>
              <a:t>und</a:t>
            </a:r>
            <a:r>
              <a:rPr lang="fr-CA" altLang="de-DE" b="1" dirty="0"/>
              <a:t> </a:t>
            </a:r>
            <a:r>
              <a:rPr lang="fr-CA" altLang="de-DE" b="1" dirty="0" err="1"/>
              <a:t>Ziel</a:t>
            </a:r>
            <a:r>
              <a:rPr lang="fr-CA" altLang="de-DE" b="1" dirty="0"/>
              <a:t> der </a:t>
            </a:r>
            <a:r>
              <a:rPr lang="fr-CA" altLang="de-DE" b="1" dirty="0" err="1"/>
              <a:t>Fahrt</a:t>
            </a:r>
            <a:endParaRPr lang="fr-CA" altLang="de-DE" b="1" dirty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b="1" dirty="0" err="1"/>
              <a:t>Sonntagmorgen</a:t>
            </a:r>
            <a:r>
              <a:rPr lang="fr-CA" altLang="de-DE" b="1" dirty="0"/>
              <a:t>, </a:t>
            </a:r>
            <a:r>
              <a:rPr lang="de-DE" altLang="de-DE" b="1" dirty="0"/>
              <a:t>10.03.2024</a:t>
            </a:r>
            <a:r>
              <a:rPr lang="fr-CA" altLang="de-DE" b="1" dirty="0"/>
              <a:t> </a:t>
            </a:r>
          </a:p>
          <a:p>
            <a:pPr eaLnBrk="1" hangingPunct="1">
              <a:buNone/>
              <a:defRPr/>
            </a:pPr>
            <a:r>
              <a:rPr lang="fr-CA" altLang="de-DE" b="1" dirty="0"/>
              <a:t>	bis </a:t>
            </a:r>
            <a:r>
              <a:rPr lang="fr-CA" altLang="de-DE" b="1" dirty="0" err="1"/>
              <a:t>Samstagmorgen</a:t>
            </a:r>
            <a:r>
              <a:rPr lang="fr-CA" altLang="de-DE" b="1" dirty="0"/>
              <a:t>, 16</a:t>
            </a:r>
            <a:r>
              <a:rPr lang="de-DE" altLang="de-DE" b="1" dirty="0"/>
              <a:t>.03.2024</a:t>
            </a:r>
            <a:endParaRPr lang="fr-CA" altLang="de-DE" b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Abfahrtszeit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und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-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ort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fr-CA" altLang="de-DE" b="1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folgt</a:t>
            </a:r>
            <a:r>
              <a:rPr lang="fr-CA" altLang="de-DE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!</a:t>
            </a:r>
            <a:r>
              <a:rPr lang="fr-CA" altLang="de-DE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u="sng" dirty="0" err="1">
                <a:solidFill>
                  <a:schemeClr val="tx2">
                    <a:lumMod val="50000"/>
                  </a:schemeClr>
                </a:solidFill>
              </a:rPr>
              <a:t>Ziel</a:t>
            </a:r>
            <a:r>
              <a:rPr lang="fr-CA" altLang="de-DE" u="sng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Seefeld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Tirol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Österreich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« 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Jugendhotel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Krone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 »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fr-CA" altLang="de-DE" u="sng" dirty="0" err="1">
                <a:solidFill>
                  <a:schemeClr val="tx2">
                    <a:lumMod val="50000"/>
                  </a:schemeClr>
                </a:solidFill>
              </a:rPr>
              <a:t>Fahrtzeit</a:t>
            </a:r>
            <a:r>
              <a:rPr lang="fr-CA" altLang="de-DE" u="sng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ca. 10-12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Std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4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3C31F9-4F8E-404E-ABCD-06696D3484DD}" type="slidenum">
              <a:rPr lang="fr-CA" altLang="de-DE" b="1" smtClean="0">
                <a:solidFill>
                  <a:srgbClr val="17375E"/>
                </a:solidFill>
              </a:rPr>
              <a:pPr/>
              <a:t>3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77838" y="173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Wichtige</a:t>
            </a:r>
            <a:r>
              <a:rPr lang="fr-CA" altLang="de-DE" b="1" dirty="0"/>
              <a:t> Termine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4000" b="1" dirty="0" err="1"/>
              <a:t>Anmeldetermin</a:t>
            </a:r>
            <a:r>
              <a:rPr lang="fr-CA" altLang="de-DE" sz="4000" b="1" dirty="0"/>
              <a:t>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fr-CA" altLang="de-DE" sz="4000" b="1" dirty="0"/>
              <a:t>	</a:t>
            </a:r>
            <a:r>
              <a:rPr lang="fr-CA" altLang="de-DE" sz="4000" b="1" u="sng" dirty="0" err="1"/>
              <a:t>spätestens</a:t>
            </a:r>
            <a:r>
              <a:rPr lang="fr-CA" altLang="de-DE" sz="4000" b="1" u="sng" dirty="0"/>
              <a:t>:</a:t>
            </a:r>
            <a:r>
              <a:rPr lang="fr-CA" altLang="de-DE" sz="4000" dirty="0"/>
              <a:t> </a:t>
            </a:r>
            <a:r>
              <a:rPr lang="de-DE" altLang="de-DE" sz="4000" dirty="0"/>
              <a:t>Freitag</a:t>
            </a:r>
            <a:r>
              <a:rPr lang="fr-CA" altLang="de-DE" sz="4000" dirty="0"/>
              <a:t>, </a:t>
            </a:r>
            <a:r>
              <a:rPr lang="de-DE" altLang="de-DE" sz="4000" dirty="0"/>
              <a:t>18</a:t>
            </a:r>
            <a:r>
              <a:rPr lang="fr-CA" altLang="de-DE" sz="4000" dirty="0"/>
              <a:t>.0</a:t>
            </a:r>
            <a:r>
              <a:rPr lang="de-DE" altLang="de-DE" sz="4000" dirty="0"/>
              <a:t>8</a:t>
            </a:r>
            <a:r>
              <a:rPr lang="fr-CA" altLang="de-DE" sz="4000" dirty="0"/>
              <a:t>.202</a:t>
            </a:r>
            <a:r>
              <a:rPr lang="de-DE" altLang="de-DE" sz="4000" dirty="0"/>
              <a:t>3</a:t>
            </a:r>
            <a:endParaRPr lang="fr-CA" altLang="de-DE" sz="4000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CA" altLang="de-DE" sz="4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4000" b="1" dirty="0" err="1"/>
              <a:t>Überweisungstermin</a:t>
            </a:r>
            <a:r>
              <a:rPr lang="fr-CA" altLang="de-DE" sz="4000" b="1" dirty="0"/>
              <a:t>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fr-CA" altLang="de-DE" sz="4000" b="1" dirty="0"/>
              <a:t>	</a:t>
            </a:r>
            <a:r>
              <a:rPr lang="fr-CA" altLang="de-DE" sz="4000" b="1" u="sng" dirty="0" err="1"/>
              <a:t>spätestens</a:t>
            </a:r>
            <a:r>
              <a:rPr lang="fr-CA" altLang="de-DE" sz="4000" b="1" u="sng" dirty="0"/>
              <a:t>:</a:t>
            </a:r>
            <a:r>
              <a:rPr lang="fr-CA" altLang="de-DE" sz="4000" dirty="0"/>
              <a:t> Freitag, 0</a:t>
            </a:r>
            <a:r>
              <a:rPr lang="de-DE" altLang="de-DE" sz="4000" dirty="0"/>
              <a:t>1</a:t>
            </a:r>
            <a:r>
              <a:rPr lang="fr-CA" altLang="de-DE" sz="4000" dirty="0"/>
              <a:t>.1</a:t>
            </a:r>
            <a:r>
              <a:rPr lang="de-DE" altLang="de-DE" sz="4000" dirty="0"/>
              <a:t>2</a:t>
            </a:r>
            <a:r>
              <a:rPr lang="fr-CA" altLang="de-DE" sz="4000" dirty="0"/>
              <a:t>.202</a:t>
            </a:r>
            <a:r>
              <a:rPr lang="de-DE" altLang="de-DE" sz="4000" dirty="0"/>
              <a:t>3</a:t>
            </a:r>
            <a:endParaRPr lang="fr-CA" altLang="de-DE" sz="40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br>
              <a:rPr lang="fr-CA" altLang="de-DE" sz="4000" dirty="0">
                <a:solidFill>
                  <a:schemeClr val="tx2">
                    <a:lumMod val="50000"/>
                  </a:schemeClr>
                </a:solidFill>
              </a:rPr>
            </a:br>
            <a:endParaRPr lang="fr-CA" altLang="de-DE" sz="40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74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EFFCA4-AA2B-4976-BD10-978716E05790}" type="slidenum">
              <a:rPr lang="fr-CA" altLang="de-DE" b="1" smtClean="0">
                <a:solidFill>
                  <a:srgbClr val="17375E"/>
                </a:solidFill>
              </a:rPr>
              <a:pPr/>
              <a:t>30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de-DE" sz="4400" b="1" u="sng" dirty="0"/>
              <a:t>Kontodaten</a:t>
            </a:r>
          </a:p>
          <a:p>
            <a:pPr>
              <a:lnSpc>
                <a:spcPct val="150000"/>
              </a:lnSpc>
            </a:pPr>
            <a:r>
              <a:rPr lang="de-DE" b="1" dirty="0"/>
              <a:t>Kontoinhaber: </a:t>
            </a:r>
            <a:r>
              <a:rPr lang="de-DE" dirty="0"/>
              <a:t>Sophie-Scholl-Gymnasium</a:t>
            </a:r>
          </a:p>
          <a:p>
            <a:pPr>
              <a:lnSpc>
                <a:spcPct val="150000"/>
              </a:lnSpc>
            </a:pPr>
            <a:r>
              <a:rPr lang="de-DE" b="1" dirty="0"/>
              <a:t>IBAN: 	</a:t>
            </a:r>
            <a:r>
              <a:rPr lang="de-DE" dirty="0"/>
              <a:t>DE58 3655 0000 0000 2836 14</a:t>
            </a:r>
          </a:p>
          <a:p>
            <a:pPr>
              <a:lnSpc>
                <a:spcPct val="150000"/>
              </a:lnSpc>
            </a:pPr>
            <a:r>
              <a:rPr lang="de-DE" b="1" dirty="0"/>
              <a:t>BIC: 	</a:t>
            </a:r>
            <a:r>
              <a:rPr lang="de-DE" dirty="0"/>
              <a:t>WELADED1OBH</a:t>
            </a:r>
          </a:p>
          <a:p>
            <a:pPr eaLnBrk="1" hangingPunct="1">
              <a:buNone/>
            </a:pPr>
            <a:endParaRPr lang="fr-CA" altLang="de-DE" sz="3600" b="1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74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EFFCA4-AA2B-4976-BD10-978716E05790}" type="slidenum">
              <a:rPr lang="fr-CA" altLang="de-DE" b="1" smtClean="0">
                <a:solidFill>
                  <a:srgbClr val="17375E"/>
                </a:solidFill>
              </a:rPr>
              <a:pPr/>
              <a:t>31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fr-CA" altLang="de-DE" sz="6000" b="1" dirty="0" err="1"/>
              <a:t>Vielen</a:t>
            </a:r>
            <a:r>
              <a:rPr lang="fr-CA" altLang="de-DE" sz="6000" b="1" dirty="0"/>
              <a:t> </a:t>
            </a:r>
            <a:r>
              <a:rPr lang="fr-CA" altLang="de-DE" sz="6000" b="1" dirty="0" err="1"/>
              <a:t>Dank</a:t>
            </a:r>
            <a:r>
              <a:rPr lang="fr-CA" altLang="de-DE" sz="6000" b="1" dirty="0"/>
              <a:t> </a:t>
            </a:r>
            <a:r>
              <a:rPr lang="fr-CA" altLang="de-DE" sz="6000" b="1" dirty="0" err="1"/>
              <a:t>für</a:t>
            </a:r>
            <a:r>
              <a:rPr lang="fr-CA" altLang="de-DE" sz="6000" b="1" dirty="0"/>
              <a:t> </a:t>
            </a:r>
            <a:r>
              <a:rPr lang="fr-CA" altLang="de-DE" sz="6000" b="1" dirty="0" err="1"/>
              <a:t>Ihre</a:t>
            </a:r>
            <a:r>
              <a:rPr lang="fr-CA" altLang="de-DE" sz="6000" b="1" dirty="0"/>
              <a:t> </a:t>
            </a:r>
            <a:r>
              <a:rPr lang="fr-CA" altLang="de-DE" sz="6000" b="1" dirty="0" err="1"/>
              <a:t>Aufmerksamkeit</a:t>
            </a:r>
            <a:r>
              <a:rPr lang="fr-CA" altLang="de-DE" sz="6000" b="1" dirty="0"/>
              <a:t>!</a:t>
            </a:r>
          </a:p>
        </p:txBody>
      </p:sp>
      <p:sp>
        <p:nvSpPr>
          <p:cNvPr id="3277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BBB33E-00F1-44EA-9343-88B090559071}" type="slidenum">
              <a:rPr lang="fr-CA" altLang="de-DE" b="1" smtClean="0">
                <a:solidFill>
                  <a:srgbClr val="17375E"/>
                </a:solidFill>
              </a:rPr>
              <a:pPr/>
              <a:t>32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Kosten</a:t>
            </a:r>
            <a:r>
              <a:rPr lang="fr-CA" altLang="de-DE" b="1" dirty="0"/>
              <a:t> </a:t>
            </a:r>
            <a:r>
              <a:rPr lang="fr-CA" altLang="de-DE" b="1" dirty="0" err="1"/>
              <a:t>und</a:t>
            </a:r>
            <a:r>
              <a:rPr lang="fr-CA" altLang="de-DE" b="1" dirty="0"/>
              <a:t> </a:t>
            </a:r>
            <a:r>
              <a:rPr lang="fr-CA" altLang="de-DE" b="1" dirty="0" err="1"/>
              <a:t>Leistungen</a:t>
            </a:r>
            <a:endParaRPr lang="fr-CA" altLang="de-DE" b="1" dirty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462962" cy="4946668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Leistungen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Hin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und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Rückfahrt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mit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dem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Fernreisebus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Unterkunft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Vollpension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, 5-Tage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Skipass</a:t>
            </a:r>
            <a:r>
              <a:rPr lang="fr-CA" altLang="de-DE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CA" altLang="de-DE" sz="2800" dirty="0" err="1">
                <a:solidFill>
                  <a:schemeClr val="tx2">
                    <a:lumMod val="50000"/>
                  </a:schemeClr>
                </a:solidFill>
              </a:rPr>
              <a:t>Skibus</a:t>
            </a:r>
            <a:endParaRPr lang="fr-CA" altLang="de-DE" sz="2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A" altLang="de-DE" sz="2800" dirty="0" err="1"/>
              <a:t>Basispreis</a:t>
            </a:r>
            <a:r>
              <a:rPr lang="de-DE" altLang="de-DE" sz="2800" dirty="0"/>
              <a:t> =</a:t>
            </a:r>
            <a:r>
              <a:rPr lang="fr-CA" altLang="de-DE" sz="2800" dirty="0"/>
              <a:t> </a:t>
            </a:r>
            <a:r>
              <a:rPr lang="de-DE" altLang="de-DE" sz="2800" dirty="0"/>
              <a:t>420</a:t>
            </a:r>
            <a:r>
              <a:rPr lang="fr-CA" altLang="de-DE" sz="2800" dirty="0"/>
              <a:t> €</a:t>
            </a:r>
            <a:r>
              <a:rPr lang="de-DE" altLang="de-DE" sz="2800" dirty="0"/>
              <a:t> </a:t>
            </a:r>
          </a:p>
          <a:p>
            <a:pPr eaLnBrk="1" hangingPunct="1">
              <a:buNone/>
              <a:defRPr/>
            </a:pPr>
            <a:r>
              <a:rPr lang="de-DE" altLang="de-DE" sz="2800" dirty="0"/>
              <a:t>	</a:t>
            </a:r>
            <a:r>
              <a:rPr lang="fr-CA" altLang="de-DE" sz="2800" dirty="0"/>
              <a:t>+ Skier, </a:t>
            </a:r>
            <a:r>
              <a:rPr lang="fr-CA" altLang="de-DE" sz="2800" dirty="0" err="1"/>
              <a:t>Skischuhe</a:t>
            </a:r>
            <a:r>
              <a:rPr lang="fr-CA" altLang="de-DE" sz="2800" dirty="0"/>
              <a:t>, </a:t>
            </a:r>
            <a:r>
              <a:rPr lang="fr-CA" altLang="de-DE" sz="2800" dirty="0" err="1"/>
              <a:t>Stöcke</a:t>
            </a:r>
            <a:r>
              <a:rPr lang="fr-CA" altLang="de-DE" sz="2800" dirty="0"/>
              <a:t> &amp; </a:t>
            </a:r>
            <a:r>
              <a:rPr lang="fr-CA" altLang="de-DE" sz="2800" dirty="0" err="1"/>
              <a:t>Helm</a:t>
            </a:r>
            <a:r>
              <a:rPr lang="fr-CA" altLang="de-DE" sz="2800" dirty="0"/>
              <a:t> </a:t>
            </a:r>
            <a:r>
              <a:rPr lang="fr-CA" altLang="de-DE" sz="2800" b="1" dirty="0"/>
              <a:t>(48 €) </a:t>
            </a:r>
            <a:endParaRPr lang="de-DE" altLang="de-DE" sz="2800" b="1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CA" altLang="de-DE" sz="3600" dirty="0"/>
              <a:t>	= </a:t>
            </a:r>
            <a:r>
              <a:rPr lang="de-DE" altLang="de-DE" sz="3600" b="1" u="dbl" dirty="0"/>
              <a:t>468</a:t>
            </a:r>
            <a:r>
              <a:rPr lang="fr-CA" altLang="de-DE" sz="3600" b="1" u="dbl" dirty="0"/>
              <a:t> €</a:t>
            </a:r>
            <a:endParaRPr lang="fr-CA" altLang="de-DE" sz="3600" b="1" dirty="0"/>
          </a:p>
          <a:p>
            <a:pPr marL="0" indent="0" eaLnBrk="1" hangingPunct="1">
              <a:buFont typeface="Wingdings" pitchFamily="2" charset="2"/>
              <a:buChar char="à"/>
              <a:defRPr/>
            </a:pPr>
            <a:r>
              <a:rPr lang="fr-CA" altLang="de-DE" sz="2800" b="1" dirty="0" err="1">
                <a:solidFill>
                  <a:srgbClr val="FF0000"/>
                </a:solidFill>
              </a:rPr>
              <a:t>Helmpflicht</a:t>
            </a:r>
            <a:r>
              <a:rPr lang="fr-CA" altLang="de-DE" sz="2800" b="1" dirty="0">
                <a:solidFill>
                  <a:srgbClr val="FF0000"/>
                </a:solidFill>
              </a:rPr>
              <a:t> </a:t>
            </a:r>
            <a:r>
              <a:rPr lang="fr-CA" altLang="de-DE" sz="2800" b="1" dirty="0" err="1">
                <a:solidFill>
                  <a:srgbClr val="FF0000"/>
                </a:solidFill>
              </a:rPr>
              <a:t>für</a:t>
            </a:r>
            <a:r>
              <a:rPr lang="fr-CA" altLang="de-DE" sz="2800" b="1" dirty="0">
                <a:solidFill>
                  <a:srgbClr val="FF0000"/>
                </a:solidFill>
              </a:rPr>
              <a:t> </a:t>
            </a:r>
            <a:r>
              <a:rPr lang="fr-CA" altLang="de-DE" sz="2800" b="1" dirty="0" err="1">
                <a:solidFill>
                  <a:srgbClr val="FF0000"/>
                </a:solidFill>
              </a:rPr>
              <a:t>alle</a:t>
            </a:r>
            <a:r>
              <a:rPr lang="fr-CA" altLang="de-DE" sz="2800" b="1" dirty="0">
                <a:solidFill>
                  <a:srgbClr val="FF0000"/>
                </a:solidFill>
              </a:rPr>
              <a:t> </a:t>
            </a:r>
            <a:r>
              <a:rPr lang="fr-CA" altLang="de-DE" sz="2800" b="1" dirty="0" err="1">
                <a:solidFill>
                  <a:srgbClr val="FF0000"/>
                </a:solidFill>
              </a:rPr>
              <a:t>auf</a:t>
            </a:r>
            <a:r>
              <a:rPr lang="fr-CA" altLang="de-DE" sz="2800" b="1" dirty="0">
                <a:solidFill>
                  <a:srgbClr val="FF0000"/>
                </a:solidFill>
              </a:rPr>
              <a:t> der Piste!!!</a:t>
            </a:r>
          </a:p>
          <a:p>
            <a:pPr marL="0" indent="0" eaLnBrk="1" hangingPunct="1">
              <a:buFont typeface="Wingdings" pitchFamily="2" charset="2"/>
              <a:buChar char="à"/>
              <a:defRPr/>
            </a:pPr>
            <a:r>
              <a:rPr lang="fr-CA" altLang="de-DE" sz="2800" b="1" dirty="0" err="1">
                <a:solidFill>
                  <a:srgbClr val="FF0000"/>
                </a:solidFill>
              </a:rPr>
              <a:t>Hilfe</a:t>
            </a:r>
            <a:r>
              <a:rPr lang="fr-CA" altLang="de-DE" sz="2800" b="1" dirty="0">
                <a:solidFill>
                  <a:srgbClr val="FF0000"/>
                </a:solidFill>
              </a:rPr>
              <a:t> </a:t>
            </a:r>
            <a:r>
              <a:rPr lang="fr-CA" altLang="de-DE" sz="2800" b="1" dirty="0" err="1">
                <a:solidFill>
                  <a:srgbClr val="FF0000"/>
                </a:solidFill>
              </a:rPr>
              <a:t>bei</a:t>
            </a:r>
            <a:r>
              <a:rPr lang="fr-CA" altLang="de-DE" sz="2800" b="1" dirty="0">
                <a:solidFill>
                  <a:srgbClr val="FF0000"/>
                </a:solidFill>
              </a:rPr>
              <a:t> </a:t>
            </a:r>
            <a:r>
              <a:rPr lang="fr-CA" altLang="de-DE" sz="2800" b="1" dirty="0" err="1">
                <a:solidFill>
                  <a:srgbClr val="FF0000"/>
                </a:solidFill>
              </a:rPr>
              <a:t>finanziellen</a:t>
            </a:r>
            <a:r>
              <a:rPr lang="fr-CA" altLang="de-DE" sz="2800" b="1" dirty="0">
                <a:solidFill>
                  <a:srgbClr val="FF0000"/>
                </a:solidFill>
              </a:rPr>
              <a:t> </a:t>
            </a:r>
            <a:r>
              <a:rPr lang="fr-CA" altLang="de-DE" sz="2800" b="1" dirty="0" err="1">
                <a:solidFill>
                  <a:srgbClr val="FF0000"/>
                </a:solidFill>
              </a:rPr>
              <a:t>Problemen</a:t>
            </a:r>
            <a:endParaRPr lang="fr-CA" altLang="de-DE" sz="2800" b="1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fr-CA" altLang="de-DE" sz="1400" b="1" dirty="0"/>
          </a:p>
          <a:p>
            <a:pPr eaLnBrk="1" hangingPunct="1">
              <a:buFont typeface="Arial" charset="0"/>
              <a:buNone/>
              <a:defRPr/>
            </a:pPr>
            <a:r>
              <a:rPr lang="fr-CA" altLang="de-DE" sz="2800" b="1" dirty="0" err="1"/>
              <a:t>Anmeldefrist</a:t>
            </a:r>
            <a:r>
              <a:rPr lang="fr-CA" altLang="de-DE" sz="2800" b="1" dirty="0"/>
              <a:t>: </a:t>
            </a:r>
            <a:r>
              <a:rPr lang="fr-CA" altLang="de-DE" sz="2800" dirty="0" err="1"/>
              <a:t>spät</a:t>
            </a:r>
            <a:r>
              <a:rPr lang="fr-CA" altLang="de-DE" sz="2800" dirty="0"/>
              <a:t>. </a:t>
            </a:r>
            <a:r>
              <a:rPr lang="de-DE" altLang="de-DE" sz="2800" dirty="0"/>
              <a:t>Freitag, </a:t>
            </a:r>
            <a:r>
              <a:rPr lang="de-DE" altLang="de-DE" sz="2800" u="sng" dirty="0"/>
              <a:t>18.08</a:t>
            </a:r>
            <a:r>
              <a:rPr lang="fr-CA" altLang="de-DE" sz="2800" u="sng" dirty="0"/>
              <a:t>.202</a:t>
            </a:r>
            <a:r>
              <a:rPr lang="de-DE" altLang="de-DE" sz="2800" u="sng" dirty="0"/>
              <a:t>3</a:t>
            </a:r>
            <a:endParaRPr lang="fr-CA" altLang="de-DE" sz="2800" u="sng" dirty="0"/>
          </a:p>
          <a:p>
            <a:pPr eaLnBrk="1" hangingPunct="1">
              <a:buFont typeface="Arial" charset="0"/>
              <a:buNone/>
              <a:defRPr/>
            </a:pPr>
            <a:r>
              <a:rPr lang="fr-CA" altLang="de-DE" sz="2800" b="1" dirty="0" err="1"/>
              <a:t>Überweisungsfrist</a:t>
            </a:r>
            <a:r>
              <a:rPr lang="fr-CA" altLang="de-DE" sz="2800" b="1" dirty="0"/>
              <a:t>: </a:t>
            </a:r>
            <a:r>
              <a:rPr lang="fr-CA" altLang="de-DE" sz="2800" dirty="0"/>
              <a:t>Freitag, </a:t>
            </a:r>
            <a:r>
              <a:rPr lang="fr-CA" altLang="de-DE" sz="2800" u="sng" dirty="0"/>
              <a:t>0</a:t>
            </a:r>
            <a:r>
              <a:rPr lang="de-DE" altLang="de-DE" sz="2800" u="sng" dirty="0"/>
              <a:t>1</a:t>
            </a:r>
            <a:r>
              <a:rPr lang="fr-CA" altLang="de-DE" sz="2800" u="sng" dirty="0"/>
              <a:t>.1</a:t>
            </a:r>
            <a:r>
              <a:rPr lang="de-DE" altLang="de-DE" sz="2800" u="sng" dirty="0"/>
              <a:t>2</a:t>
            </a:r>
            <a:r>
              <a:rPr lang="fr-CA" altLang="de-DE" sz="2800" u="sng" dirty="0"/>
              <a:t>.202</a:t>
            </a:r>
            <a:r>
              <a:rPr lang="de-DE" altLang="de-DE" sz="2800" u="sng" dirty="0"/>
              <a:t>3</a:t>
            </a:r>
            <a:endParaRPr lang="fr-CA" altLang="de-DE" sz="2800" u="sng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br>
              <a:rPr lang="fr-CA" altLang="de-DE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CA" altLang="de-DE" sz="3600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br>
              <a:rPr lang="fr-CA" altLang="de-DE" sz="3200" dirty="0">
                <a:solidFill>
                  <a:schemeClr val="tx2">
                    <a:lumMod val="50000"/>
                  </a:schemeClr>
                </a:solidFill>
              </a:rPr>
            </a:br>
            <a:endParaRPr lang="fr-CA" altLang="de-DE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ABF6B3-AA4B-4C4C-87C4-86301F69FCF1}" type="slidenum">
              <a:rPr lang="fr-CA" altLang="de-DE" b="1" smtClean="0">
                <a:solidFill>
                  <a:srgbClr val="17375E"/>
                </a:solidFill>
              </a:rPr>
              <a:pPr/>
              <a:t>4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de-DE" b="1" dirty="0"/>
              <a:t>Einverständniserklärung, Stornokosten &amp; Reiserücktritt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C8606F-922F-40B4-1E19-E1842148A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3200" dirty="0"/>
              <a:t>Teilnahmeabfrage des Kindes</a:t>
            </a:r>
          </a:p>
          <a:p>
            <a:pPr>
              <a:lnSpc>
                <a:spcPct val="150000"/>
              </a:lnSpc>
            </a:pPr>
            <a:r>
              <a:rPr lang="de-DE" sz="3200" dirty="0"/>
              <a:t>Übernahme der Kosten für die </a:t>
            </a:r>
            <a:r>
              <a:rPr lang="de-DE" sz="3200" dirty="0" err="1"/>
              <a:t>Skifahrt</a:t>
            </a:r>
            <a:endParaRPr lang="de-DE" sz="3200" dirty="0"/>
          </a:p>
          <a:p>
            <a:pPr>
              <a:lnSpc>
                <a:spcPct val="150000"/>
              </a:lnSpc>
            </a:pPr>
            <a:r>
              <a:rPr lang="de-DE" sz="3200" dirty="0"/>
              <a:t>Stornokosten: </a:t>
            </a:r>
            <a:r>
              <a:rPr lang="de-DE" sz="3200" b="1" dirty="0"/>
              <a:t>95€ für die Busfahrt + anteilige Kostenübernahme für die restlichen Leistungen je nach Zeitpunkt des Rücktritts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1331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ABF6B3-AA4B-4C4C-87C4-86301F69FCF1}" type="slidenum">
              <a:rPr lang="fr-CA" altLang="de-DE" b="1" smtClean="0">
                <a:solidFill>
                  <a:srgbClr val="17375E"/>
                </a:solidFill>
              </a:rPr>
              <a:pPr/>
              <a:t>5</a:t>
            </a:fld>
            <a:endParaRPr lang="fr-CA" altLang="de-DE" b="1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92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Nicht-Teilnahme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C8606F-922F-40B4-1E19-E1842148A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Pflichtveranstaltung im Rahmen des Schulsports sowie Fahrtenprogramms der Schule!</a:t>
            </a:r>
          </a:p>
          <a:p>
            <a:r>
              <a:rPr lang="de-DE" dirty="0"/>
              <a:t>Antrag auf </a:t>
            </a:r>
            <a:r>
              <a:rPr lang="de-DE" b="1" dirty="0"/>
              <a:t>Nicht-Teilnahme</a:t>
            </a:r>
            <a:r>
              <a:rPr lang="de-DE" dirty="0"/>
              <a:t> muss bis </a:t>
            </a:r>
            <a:r>
              <a:rPr lang="de-DE" b="1" dirty="0"/>
              <a:t>spätestens 18.08.2023</a:t>
            </a:r>
            <a:r>
              <a:rPr lang="de-DE" dirty="0"/>
              <a:t> schriftlich mit Begründung bei der </a:t>
            </a:r>
            <a:r>
              <a:rPr lang="de-DE" b="1" dirty="0"/>
              <a:t>Schul- &amp; Fahrtenleitung</a:t>
            </a:r>
            <a:r>
              <a:rPr lang="de-DE" dirty="0"/>
              <a:t> eingereicht werden!</a:t>
            </a:r>
            <a:r>
              <a:rPr lang="de-DE" sz="2400" dirty="0"/>
              <a:t> </a:t>
            </a:r>
          </a:p>
          <a:p>
            <a:pPr>
              <a:buNone/>
            </a:pPr>
            <a:r>
              <a:rPr lang="de-DE" sz="2400" dirty="0"/>
              <a:t>	(</a:t>
            </a:r>
            <a:r>
              <a:rPr lang="de-DE" sz="2400" b="1" dirty="0">
                <a:solidFill>
                  <a:srgbClr val="FF0000"/>
                </a:solidFill>
                <a:hlinkClick r:id="rId4"/>
              </a:rPr>
              <a:t>remy@sophie.schule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b="1" dirty="0">
                <a:solidFill>
                  <a:srgbClr val="FF0000"/>
                </a:solidFill>
              </a:rPr>
              <a:t>&amp; </a:t>
            </a:r>
            <a:r>
              <a:rPr lang="de-DE" sz="2400" b="1" dirty="0">
                <a:solidFill>
                  <a:srgbClr val="FF0000"/>
                </a:solidFill>
                <a:hlinkClick r:id="rId5"/>
              </a:rPr>
              <a:t>svoboda@sophie.schule</a:t>
            </a:r>
            <a:r>
              <a:rPr lang="de-DE" sz="2400" dirty="0"/>
              <a:t>)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sp>
        <p:nvSpPr>
          <p:cNvPr id="1331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ABF6B3-AA4B-4C4C-87C4-86301F69FCF1}" type="slidenum">
              <a:rPr lang="fr-CA" altLang="de-DE" b="1" smtClean="0">
                <a:solidFill>
                  <a:srgbClr val="17375E"/>
                </a:solidFill>
              </a:rPr>
              <a:pPr/>
              <a:t>6</a:t>
            </a:fld>
            <a:endParaRPr lang="fr-CA" altLang="de-DE" b="1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92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altLang="de-DE" b="1" dirty="0" err="1"/>
              <a:t>Versicherungen</a:t>
            </a:r>
            <a:endParaRPr lang="fr-CA" altLang="de-DE" b="1" dirty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Auslandskrankenversicherung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Haftpflicht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bei</a:t>
            </a:r>
            <a:r>
              <a:rPr lang="fr-CA" altLang="de-D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Schäden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de-DE" dirty="0" err="1">
                <a:solidFill>
                  <a:schemeClr val="tx2">
                    <a:lumMod val="50000"/>
                  </a:schemeClr>
                </a:solidFill>
              </a:rPr>
              <a:t>Reiserücktrittsversicherung</a:t>
            </a:r>
            <a:endParaRPr lang="fr-CA" alt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36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6F8B55-857A-43AC-BEB7-642BDA904732}" type="slidenum">
              <a:rPr lang="fr-CA" altLang="de-DE" b="1" smtClean="0">
                <a:solidFill>
                  <a:srgbClr val="17375E"/>
                </a:solidFill>
              </a:rPr>
              <a:pPr/>
              <a:t>7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fr-CA" altLang="de-DE" sz="6600" b="1" dirty="0" err="1"/>
              <a:t>Fragen</a:t>
            </a:r>
            <a:r>
              <a:rPr lang="fr-CA" altLang="de-DE" sz="6600" b="1" dirty="0"/>
              <a:t>?</a:t>
            </a:r>
          </a:p>
        </p:txBody>
      </p:sp>
      <p:sp>
        <p:nvSpPr>
          <p:cNvPr id="1638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2BC33B-7F25-4D69-BF42-AD6C6755A944}" type="slidenum">
              <a:rPr lang="fr-CA" altLang="de-DE" b="1" smtClean="0">
                <a:solidFill>
                  <a:srgbClr val="17375E"/>
                </a:solidFill>
              </a:rPr>
              <a:pPr/>
              <a:t>8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</p:spTree>
    <p:extLst>
      <p:ext uri="{BB962C8B-B14F-4D97-AF65-F5344CB8AC3E}">
        <p14:creationId xmlns:p14="http://schemas.microsoft.com/office/powerpoint/2010/main" val="3800141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de-DE" b="1" dirty="0"/>
              <a:t> </a:t>
            </a:r>
            <a:r>
              <a:rPr lang="fr-CA" altLang="de-DE" b="1" dirty="0" err="1"/>
              <a:t>Seefeld</a:t>
            </a:r>
            <a:r>
              <a:rPr lang="fr-CA" altLang="de-DE" b="1" dirty="0"/>
              <a:t>/ </a:t>
            </a:r>
            <a:r>
              <a:rPr lang="fr-CA" altLang="de-DE" b="1" dirty="0" err="1"/>
              <a:t>Tirol</a:t>
            </a:r>
            <a:r>
              <a:rPr lang="fr-CA" altLang="de-DE" b="1" dirty="0"/>
              <a:t>/ </a:t>
            </a:r>
            <a:r>
              <a:rPr lang="fr-CA" altLang="de-DE" b="1" dirty="0" err="1"/>
              <a:t>Österreich</a:t>
            </a:r>
            <a:endParaRPr lang="fr-CA" altLang="de-DE" b="1" dirty="0"/>
          </a:p>
        </p:txBody>
      </p:sp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7A2521-32AD-4AAB-B251-C4DD932A477B}" type="slidenum">
              <a:rPr lang="fr-CA" altLang="de-DE" b="1" smtClean="0">
                <a:solidFill>
                  <a:srgbClr val="17375E"/>
                </a:solidFill>
              </a:rPr>
              <a:pPr/>
              <a:t>9</a:t>
            </a:fld>
            <a:endParaRPr lang="fr-CA" altLang="de-DE" b="1">
              <a:solidFill>
                <a:srgbClr val="17375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Svoboda, Jonas, Zorn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5" y="1485900"/>
            <a:ext cx="6381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e 6"/>
          <p:cNvSpPr/>
          <p:nvPr/>
        </p:nvSpPr>
        <p:spPr>
          <a:xfrm>
            <a:off x="5111774" y="4154511"/>
            <a:ext cx="674672" cy="6318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46</Template>
  <TotalTime>0</TotalTime>
  <Words>957</Words>
  <Application>Microsoft Office PowerPoint</Application>
  <PresentationFormat>Bildschirmpräsentation (4:3)</PresentationFormat>
  <Paragraphs>252</Paragraphs>
  <Slides>32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Wingdings</vt:lpstr>
      <vt:lpstr>46</vt:lpstr>
      <vt:lpstr>Schulskifahrt 2024</vt:lpstr>
      <vt:lpstr>Inhaltliche Reihenfolge</vt:lpstr>
      <vt:lpstr>Zeit und Ziel der Fahrt</vt:lpstr>
      <vt:lpstr>Kosten und Leistungen</vt:lpstr>
      <vt:lpstr>Einverständniserklärung, Stornokosten &amp; Reiserücktritt</vt:lpstr>
      <vt:lpstr>Nicht-Teilnahme</vt:lpstr>
      <vt:lpstr>Versicherungen</vt:lpstr>
      <vt:lpstr>PowerPoint-Präsentation</vt:lpstr>
      <vt:lpstr> Seefeld/ Tirol/ Österreich</vt:lpstr>
      <vt:lpstr>Unser Skigebiet: Seefeld (1230-2065m)</vt:lpstr>
      <vt:lpstr>Unser Ort: Seefeld</vt:lpstr>
      <vt:lpstr>Seefeld</vt:lpstr>
      <vt:lpstr>Unterkunft «Jugendhotel Krone»</vt:lpstr>
      <vt:lpstr>Unterkunft «Jugendhotel Krone»</vt:lpstr>
      <vt:lpstr>PowerPoint-Präsentation</vt:lpstr>
      <vt:lpstr>Hinfahrt</vt:lpstr>
      <vt:lpstr> Tagesablauf am 1. Tag </vt:lpstr>
      <vt:lpstr> Tagesablauf und -gestaltung </vt:lpstr>
      <vt:lpstr> Tagesablauf und -gestaltung </vt:lpstr>
      <vt:lpstr> Abreisetag </vt:lpstr>
      <vt:lpstr>PowerPoint-Präsentation</vt:lpstr>
      <vt:lpstr>Begleitpersonen und Betreuer</vt:lpstr>
      <vt:lpstr>Skikursgestaltung</vt:lpstr>
      <vt:lpstr>Packliste , Ausrüstung und Reisedokumente</vt:lpstr>
      <vt:lpstr>Packliste &amp; Ausrüstung</vt:lpstr>
      <vt:lpstr>Reisedokumente</vt:lpstr>
      <vt:lpstr>Medikamente</vt:lpstr>
      <vt:lpstr>Verhaltensregeln/Jugendschutz</vt:lpstr>
      <vt:lpstr>Ausblick</vt:lpstr>
      <vt:lpstr>Wichtige Termine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Schulskifahrt 2011</dc:title>
  <dc:creator>Herbert S.</dc:creator>
  <cp:lastModifiedBy>Katrin Jonas</cp:lastModifiedBy>
  <cp:revision>141</cp:revision>
  <cp:lastPrinted>2022-06-07T16:01:05Z</cp:lastPrinted>
  <dcterms:created xsi:type="dcterms:W3CDTF">2010-10-09T09:05:23Z</dcterms:created>
  <dcterms:modified xsi:type="dcterms:W3CDTF">2023-08-15T11:51:15Z</dcterms:modified>
</cp:coreProperties>
</file>